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 id="2147483715" r:id="rId2"/>
    <p:sldMasterId id="2147483729" r:id="rId3"/>
  </p:sldMasterIdLst>
  <p:notesMasterIdLst>
    <p:notesMasterId r:id="rId33"/>
  </p:notesMasterIdLst>
  <p:handoutMasterIdLst>
    <p:handoutMasterId r:id="rId34"/>
  </p:handoutMasterIdLst>
  <p:sldIdLst>
    <p:sldId id="657" r:id="rId4"/>
    <p:sldId id="658" r:id="rId5"/>
    <p:sldId id="663" r:id="rId6"/>
    <p:sldId id="590" r:id="rId7"/>
    <p:sldId id="662" r:id="rId8"/>
    <p:sldId id="673" r:id="rId9"/>
    <p:sldId id="661" r:id="rId10"/>
    <p:sldId id="660" r:id="rId11"/>
    <p:sldId id="659" r:id="rId12"/>
    <p:sldId id="665" r:id="rId13"/>
    <p:sldId id="672" r:id="rId14"/>
    <p:sldId id="670" r:id="rId15"/>
    <p:sldId id="671" r:id="rId16"/>
    <p:sldId id="669" r:id="rId17"/>
    <p:sldId id="668" r:id="rId18"/>
    <p:sldId id="667" r:id="rId19"/>
    <p:sldId id="680" r:id="rId20"/>
    <p:sldId id="683" r:id="rId21"/>
    <p:sldId id="684" r:id="rId22"/>
    <p:sldId id="682" r:id="rId23"/>
    <p:sldId id="681" r:id="rId24"/>
    <p:sldId id="679" r:id="rId25"/>
    <p:sldId id="677" r:id="rId26"/>
    <p:sldId id="678" r:id="rId27"/>
    <p:sldId id="676" r:id="rId28"/>
    <p:sldId id="666" r:id="rId29"/>
    <p:sldId id="675" r:id="rId30"/>
    <p:sldId id="664" r:id="rId31"/>
    <p:sldId id="674" r:id="rId3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01"/>
    <a:srgbClr val="6600CC"/>
    <a:srgbClr val="65CCFF"/>
    <a:srgbClr val="AF3E3C"/>
    <a:srgbClr val="FFC000"/>
    <a:srgbClr val="FF8F20"/>
    <a:srgbClr val="C0504D"/>
    <a:srgbClr val="5D417E"/>
    <a:srgbClr val="8064A2"/>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78" autoAdjust="0"/>
    <p:restoredTop sz="90940" autoAdjust="0"/>
  </p:normalViewPr>
  <p:slideViewPr>
    <p:cSldViewPr>
      <p:cViewPr varScale="1">
        <p:scale>
          <a:sx n="92" d="100"/>
          <a:sy n="92" d="100"/>
        </p:scale>
        <p:origin x="384" y="108"/>
      </p:cViewPr>
      <p:guideLst>
        <p:guide orient="horz" pos="2160"/>
        <p:guide pos="3840"/>
      </p:guideLst>
    </p:cSldViewPr>
  </p:slideViewPr>
  <p:notesTextViewPr>
    <p:cViewPr>
      <p:scale>
        <a:sx n="1" d="1"/>
        <a:sy n="1" d="1"/>
      </p:scale>
      <p:origin x="0" y="0"/>
    </p:cViewPr>
  </p:notesTextViewPr>
  <p:sorterViewPr>
    <p:cViewPr>
      <p:scale>
        <a:sx n="60" d="100"/>
        <a:sy n="60" d="100"/>
      </p:scale>
      <p:origin x="0" y="-384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8888A-A653-4E94-B822-055D3E91BC79}"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s-CO"/>
        </a:p>
      </dgm:t>
    </dgm:pt>
    <dgm:pt modelId="{CF1639A8-9CE1-4FD5-A0CA-FB6D5801A1B8}">
      <dgm:prSet phldrT="[Texto]"/>
      <dgm:spPr>
        <a:solidFill>
          <a:schemeClr val="accent2">
            <a:lumMod val="20000"/>
            <a:lumOff val="80000"/>
          </a:schemeClr>
        </a:solidFill>
      </dgm:spPr>
      <dgm:t>
        <a:bodyPr/>
        <a:lstStyle/>
        <a:p>
          <a:r>
            <a:rPr lang="es-CO" altLang="es-ES" dirty="0" smtClean="0">
              <a:solidFill>
                <a:schemeClr val="tx1"/>
              </a:solidFill>
            </a:rPr>
            <a:t>Dirigir, coordinar y supervisar el trabajo desarrollado en los Proyectos de Grado.</a:t>
          </a:r>
          <a:endParaRPr lang="es-CO" dirty="0">
            <a:solidFill>
              <a:schemeClr val="tx1"/>
            </a:solidFill>
          </a:endParaRPr>
        </a:p>
      </dgm:t>
    </dgm:pt>
    <dgm:pt modelId="{181D8AA5-44DF-4319-BE29-D1D47D9D0485}" type="parTrans" cxnId="{9D4C302D-81EF-4CE3-B496-8D2685D25948}">
      <dgm:prSet/>
      <dgm:spPr/>
      <dgm:t>
        <a:bodyPr/>
        <a:lstStyle/>
        <a:p>
          <a:endParaRPr lang="es-CO">
            <a:solidFill>
              <a:schemeClr val="tx1"/>
            </a:solidFill>
          </a:endParaRPr>
        </a:p>
      </dgm:t>
    </dgm:pt>
    <dgm:pt modelId="{E117EE72-F399-4048-9797-DFE835F05BF0}" type="sibTrans" cxnId="{9D4C302D-81EF-4CE3-B496-8D2685D25948}">
      <dgm:prSet/>
      <dgm:spPr/>
      <dgm:t>
        <a:bodyPr/>
        <a:lstStyle/>
        <a:p>
          <a:endParaRPr lang="es-CO">
            <a:solidFill>
              <a:schemeClr val="tx1"/>
            </a:solidFill>
          </a:endParaRPr>
        </a:p>
      </dgm:t>
    </dgm:pt>
    <dgm:pt modelId="{6070B296-6355-4826-9359-539CFDEB27ED}">
      <dgm:prSet/>
      <dgm:spPr>
        <a:solidFill>
          <a:schemeClr val="accent6">
            <a:lumMod val="20000"/>
            <a:lumOff val="80000"/>
          </a:schemeClr>
        </a:solidFill>
      </dgm:spPr>
      <dgm:t>
        <a:bodyPr/>
        <a:lstStyle/>
        <a:p>
          <a:r>
            <a:rPr lang="es-CO" altLang="es-ES" dirty="0" smtClean="0">
              <a:solidFill>
                <a:schemeClr val="tx1"/>
              </a:solidFill>
            </a:rPr>
            <a:t>Ejecutar las actividades de asesoría en la elaboración del anteproyecto, la ejecución del proyecto y elaboración del informe final.</a:t>
          </a:r>
          <a:endParaRPr lang="es-CO" altLang="es-ES" b="1" dirty="0" smtClean="0">
            <a:solidFill>
              <a:schemeClr val="tx1"/>
            </a:solidFill>
          </a:endParaRPr>
        </a:p>
      </dgm:t>
    </dgm:pt>
    <dgm:pt modelId="{785F7134-0AF5-4A75-9577-3C3FF0610F28}" type="parTrans" cxnId="{90C829A5-2DBD-45B7-B0BD-72FFA902EFC3}">
      <dgm:prSet/>
      <dgm:spPr/>
      <dgm:t>
        <a:bodyPr/>
        <a:lstStyle/>
        <a:p>
          <a:endParaRPr lang="es-CO">
            <a:solidFill>
              <a:schemeClr val="tx1"/>
            </a:solidFill>
          </a:endParaRPr>
        </a:p>
      </dgm:t>
    </dgm:pt>
    <dgm:pt modelId="{6A73C968-0F20-4BB8-9191-1BBA6EE7B7BE}" type="sibTrans" cxnId="{90C829A5-2DBD-45B7-B0BD-72FFA902EFC3}">
      <dgm:prSet/>
      <dgm:spPr/>
      <dgm:t>
        <a:bodyPr/>
        <a:lstStyle/>
        <a:p>
          <a:endParaRPr lang="es-CO">
            <a:solidFill>
              <a:schemeClr val="tx1"/>
            </a:solidFill>
          </a:endParaRPr>
        </a:p>
      </dgm:t>
    </dgm:pt>
    <dgm:pt modelId="{27A7429A-C36F-40E8-B256-BA8AAE0AD7D2}">
      <dgm:prSet/>
      <dgm:spPr>
        <a:solidFill>
          <a:schemeClr val="accent2">
            <a:lumMod val="20000"/>
            <a:lumOff val="80000"/>
          </a:schemeClr>
        </a:solidFill>
      </dgm:spPr>
      <dgm:t>
        <a:bodyPr/>
        <a:lstStyle/>
        <a:p>
          <a:r>
            <a:rPr lang="es-CO" altLang="es-ES" dirty="0" smtClean="0">
              <a:solidFill>
                <a:schemeClr val="tx1"/>
              </a:solidFill>
            </a:rPr>
            <a:t>Velar por el respeto de los principios éticos en los procedimientos investigativos utilizados y por el cumplimiento del presente reglamento.</a:t>
          </a:r>
          <a:endParaRPr lang="es-CO" altLang="es-ES" b="1" dirty="0" smtClean="0">
            <a:solidFill>
              <a:schemeClr val="tx1"/>
            </a:solidFill>
          </a:endParaRPr>
        </a:p>
      </dgm:t>
    </dgm:pt>
    <dgm:pt modelId="{99AF7C56-910D-444A-ACE9-D6D61155A98E}" type="parTrans" cxnId="{7CC7141F-5807-42BA-9B43-5CC432B3BFA0}">
      <dgm:prSet/>
      <dgm:spPr/>
      <dgm:t>
        <a:bodyPr/>
        <a:lstStyle/>
        <a:p>
          <a:endParaRPr lang="es-CO">
            <a:solidFill>
              <a:schemeClr val="tx1"/>
            </a:solidFill>
          </a:endParaRPr>
        </a:p>
      </dgm:t>
    </dgm:pt>
    <dgm:pt modelId="{9C0FDFD3-D6FA-4301-BBFF-7062504A7BF0}" type="sibTrans" cxnId="{7CC7141F-5807-42BA-9B43-5CC432B3BFA0}">
      <dgm:prSet/>
      <dgm:spPr/>
      <dgm:t>
        <a:bodyPr/>
        <a:lstStyle/>
        <a:p>
          <a:endParaRPr lang="es-CO">
            <a:solidFill>
              <a:schemeClr val="tx1"/>
            </a:solidFill>
          </a:endParaRPr>
        </a:p>
      </dgm:t>
    </dgm:pt>
    <dgm:pt modelId="{D2FFFB85-4D53-460C-A0FD-5D6D763A0F7A}">
      <dgm:prSet/>
      <dgm:spPr>
        <a:solidFill>
          <a:schemeClr val="accent6">
            <a:lumMod val="20000"/>
            <a:lumOff val="80000"/>
          </a:schemeClr>
        </a:solidFill>
      </dgm:spPr>
      <dgm:t>
        <a:bodyPr/>
        <a:lstStyle/>
        <a:p>
          <a:r>
            <a:rPr lang="es-CO" altLang="es-ES" dirty="0" smtClean="0">
              <a:solidFill>
                <a:schemeClr val="tx1"/>
              </a:solidFill>
            </a:rPr>
            <a:t>Certificar la autenticidad de los datos reportados y aprobar los contenidos incluidos en los informes.</a:t>
          </a:r>
          <a:endParaRPr lang="es-CO" altLang="es-ES" b="1" dirty="0" smtClean="0">
            <a:solidFill>
              <a:schemeClr val="tx1"/>
            </a:solidFill>
          </a:endParaRPr>
        </a:p>
      </dgm:t>
    </dgm:pt>
    <dgm:pt modelId="{C9E4A2B0-D5FA-45D0-AFBC-7F4D5B40083F}" type="parTrans" cxnId="{1CEFFEA5-C372-453F-893E-9B1A678E7FBD}">
      <dgm:prSet/>
      <dgm:spPr/>
      <dgm:t>
        <a:bodyPr/>
        <a:lstStyle/>
        <a:p>
          <a:endParaRPr lang="es-CO">
            <a:solidFill>
              <a:schemeClr val="tx1"/>
            </a:solidFill>
          </a:endParaRPr>
        </a:p>
      </dgm:t>
    </dgm:pt>
    <dgm:pt modelId="{2895F866-58F9-430B-B985-2421B5ADB69D}" type="sibTrans" cxnId="{1CEFFEA5-C372-453F-893E-9B1A678E7FBD}">
      <dgm:prSet/>
      <dgm:spPr/>
      <dgm:t>
        <a:bodyPr/>
        <a:lstStyle/>
        <a:p>
          <a:endParaRPr lang="es-CO">
            <a:solidFill>
              <a:schemeClr val="tx1"/>
            </a:solidFill>
          </a:endParaRPr>
        </a:p>
      </dgm:t>
    </dgm:pt>
    <dgm:pt modelId="{E949E1F5-6142-4CB3-A634-273D65D938C9}">
      <dgm:prSet/>
      <dgm:spPr>
        <a:solidFill>
          <a:schemeClr val="accent2">
            <a:lumMod val="20000"/>
            <a:lumOff val="80000"/>
          </a:schemeClr>
        </a:solidFill>
      </dgm:spPr>
      <dgm:t>
        <a:bodyPr/>
        <a:lstStyle/>
        <a:p>
          <a:r>
            <a:rPr lang="es-CO" altLang="es-ES" dirty="0" smtClean="0">
              <a:solidFill>
                <a:schemeClr val="tx1"/>
              </a:solidFill>
            </a:rPr>
            <a:t>Autorizar con su firma la entrega del tema, anteproyecto y del informe final.</a:t>
          </a:r>
          <a:endParaRPr lang="es-CO" altLang="es-ES" b="1" dirty="0" smtClean="0">
            <a:solidFill>
              <a:schemeClr val="tx1"/>
            </a:solidFill>
          </a:endParaRPr>
        </a:p>
      </dgm:t>
    </dgm:pt>
    <dgm:pt modelId="{DF51260D-C2D0-41E1-9D74-6604AA9212C0}" type="parTrans" cxnId="{CD60DB14-221C-4856-851D-0B171B69F7D3}">
      <dgm:prSet/>
      <dgm:spPr/>
      <dgm:t>
        <a:bodyPr/>
        <a:lstStyle/>
        <a:p>
          <a:endParaRPr lang="es-CO">
            <a:solidFill>
              <a:schemeClr val="tx1"/>
            </a:solidFill>
          </a:endParaRPr>
        </a:p>
      </dgm:t>
    </dgm:pt>
    <dgm:pt modelId="{4AEAEABE-E5FE-42DB-A242-615AFBA9F5CA}" type="sibTrans" cxnId="{CD60DB14-221C-4856-851D-0B171B69F7D3}">
      <dgm:prSet/>
      <dgm:spPr/>
      <dgm:t>
        <a:bodyPr/>
        <a:lstStyle/>
        <a:p>
          <a:endParaRPr lang="es-CO">
            <a:solidFill>
              <a:schemeClr val="tx1"/>
            </a:solidFill>
          </a:endParaRPr>
        </a:p>
      </dgm:t>
    </dgm:pt>
    <dgm:pt modelId="{F3C676D3-AB02-4A67-951E-9B21C3F65B8E}">
      <dgm:prSet/>
      <dgm:spPr>
        <a:solidFill>
          <a:schemeClr val="accent6">
            <a:lumMod val="20000"/>
            <a:lumOff val="80000"/>
          </a:schemeClr>
        </a:solidFill>
      </dgm:spPr>
      <dgm:t>
        <a:bodyPr/>
        <a:lstStyle/>
        <a:p>
          <a:r>
            <a:rPr lang="es-CO" altLang="es-ES" dirty="0" smtClean="0">
              <a:solidFill>
                <a:schemeClr val="tx1"/>
              </a:solidFill>
            </a:rPr>
            <a:t>Verificar que los estudiantes dirigidos hagan las correcciones indicadas al anteproyecto y al informe final de acuerdo con el concepto de los Calificadores</a:t>
          </a:r>
          <a:endParaRPr lang="es-CO" altLang="es-ES" b="1" dirty="0" smtClean="0">
            <a:solidFill>
              <a:schemeClr val="tx1"/>
            </a:solidFill>
          </a:endParaRPr>
        </a:p>
      </dgm:t>
    </dgm:pt>
    <dgm:pt modelId="{C9371B77-447D-4F9A-A9C8-E34D8B7E7480}" type="parTrans" cxnId="{3FC63B83-B315-49C1-9CDB-21B9495A2751}">
      <dgm:prSet/>
      <dgm:spPr/>
      <dgm:t>
        <a:bodyPr/>
        <a:lstStyle/>
        <a:p>
          <a:endParaRPr lang="es-CO">
            <a:solidFill>
              <a:schemeClr val="tx1"/>
            </a:solidFill>
          </a:endParaRPr>
        </a:p>
      </dgm:t>
    </dgm:pt>
    <dgm:pt modelId="{E8F4890B-784E-48A1-B445-AEDAA548D697}" type="sibTrans" cxnId="{3FC63B83-B315-49C1-9CDB-21B9495A2751}">
      <dgm:prSet/>
      <dgm:spPr/>
      <dgm:t>
        <a:bodyPr/>
        <a:lstStyle/>
        <a:p>
          <a:endParaRPr lang="es-CO">
            <a:solidFill>
              <a:schemeClr val="tx1"/>
            </a:solidFill>
          </a:endParaRPr>
        </a:p>
      </dgm:t>
    </dgm:pt>
    <dgm:pt modelId="{52A4549F-33B8-4CDE-92E2-93D60439B1B6}" type="pres">
      <dgm:prSet presAssocID="{FA68888A-A653-4E94-B822-055D3E91BC79}" presName="diagram" presStyleCnt="0">
        <dgm:presLayoutVars>
          <dgm:dir/>
          <dgm:resizeHandles val="exact"/>
        </dgm:presLayoutVars>
      </dgm:prSet>
      <dgm:spPr/>
      <dgm:t>
        <a:bodyPr/>
        <a:lstStyle/>
        <a:p>
          <a:endParaRPr lang="es-CO"/>
        </a:p>
      </dgm:t>
    </dgm:pt>
    <dgm:pt modelId="{17A2DC61-EB9A-47F8-B62F-4F0485851A04}" type="pres">
      <dgm:prSet presAssocID="{CF1639A8-9CE1-4FD5-A0CA-FB6D5801A1B8}" presName="node" presStyleLbl="node1" presStyleIdx="0" presStyleCnt="6">
        <dgm:presLayoutVars>
          <dgm:bulletEnabled val="1"/>
        </dgm:presLayoutVars>
      </dgm:prSet>
      <dgm:spPr/>
      <dgm:t>
        <a:bodyPr/>
        <a:lstStyle/>
        <a:p>
          <a:endParaRPr lang="es-CO"/>
        </a:p>
      </dgm:t>
    </dgm:pt>
    <dgm:pt modelId="{ABC13151-A65B-479A-96B9-1B351685572C}" type="pres">
      <dgm:prSet presAssocID="{E117EE72-F399-4048-9797-DFE835F05BF0}" presName="sibTrans" presStyleCnt="0"/>
      <dgm:spPr/>
    </dgm:pt>
    <dgm:pt modelId="{37C792F0-72B6-46CB-A2D9-315A83FA3408}" type="pres">
      <dgm:prSet presAssocID="{6070B296-6355-4826-9359-539CFDEB27ED}" presName="node" presStyleLbl="node1" presStyleIdx="1" presStyleCnt="6">
        <dgm:presLayoutVars>
          <dgm:bulletEnabled val="1"/>
        </dgm:presLayoutVars>
      </dgm:prSet>
      <dgm:spPr/>
      <dgm:t>
        <a:bodyPr/>
        <a:lstStyle/>
        <a:p>
          <a:endParaRPr lang="es-CO"/>
        </a:p>
      </dgm:t>
    </dgm:pt>
    <dgm:pt modelId="{B5970D49-6F93-4CBA-89A2-C8106D21EE66}" type="pres">
      <dgm:prSet presAssocID="{6A73C968-0F20-4BB8-9191-1BBA6EE7B7BE}" presName="sibTrans" presStyleCnt="0"/>
      <dgm:spPr/>
    </dgm:pt>
    <dgm:pt modelId="{F29DC091-6C35-45F0-8F46-32DD231C05F3}" type="pres">
      <dgm:prSet presAssocID="{27A7429A-C36F-40E8-B256-BA8AAE0AD7D2}" presName="node" presStyleLbl="node1" presStyleIdx="2" presStyleCnt="6">
        <dgm:presLayoutVars>
          <dgm:bulletEnabled val="1"/>
        </dgm:presLayoutVars>
      </dgm:prSet>
      <dgm:spPr/>
      <dgm:t>
        <a:bodyPr/>
        <a:lstStyle/>
        <a:p>
          <a:endParaRPr lang="es-CO"/>
        </a:p>
      </dgm:t>
    </dgm:pt>
    <dgm:pt modelId="{81D0E5FE-8099-43D4-B4BA-9B164EC09C70}" type="pres">
      <dgm:prSet presAssocID="{9C0FDFD3-D6FA-4301-BBFF-7062504A7BF0}" presName="sibTrans" presStyleCnt="0"/>
      <dgm:spPr/>
    </dgm:pt>
    <dgm:pt modelId="{7CA01FFD-F4C0-426A-8F51-08E12290A162}" type="pres">
      <dgm:prSet presAssocID="{D2FFFB85-4D53-460C-A0FD-5D6D763A0F7A}" presName="node" presStyleLbl="node1" presStyleIdx="3" presStyleCnt="6">
        <dgm:presLayoutVars>
          <dgm:bulletEnabled val="1"/>
        </dgm:presLayoutVars>
      </dgm:prSet>
      <dgm:spPr/>
      <dgm:t>
        <a:bodyPr/>
        <a:lstStyle/>
        <a:p>
          <a:endParaRPr lang="es-CO"/>
        </a:p>
      </dgm:t>
    </dgm:pt>
    <dgm:pt modelId="{7E559BE7-80C0-4C62-8EEE-32B411228306}" type="pres">
      <dgm:prSet presAssocID="{2895F866-58F9-430B-B985-2421B5ADB69D}" presName="sibTrans" presStyleCnt="0"/>
      <dgm:spPr/>
    </dgm:pt>
    <dgm:pt modelId="{AA5132AA-61A3-4566-A27E-732426D26EE3}" type="pres">
      <dgm:prSet presAssocID="{E949E1F5-6142-4CB3-A634-273D65D938C9}" presName="node" presStyleLbl="node1" presStyleIdx="4" presStyleCnt="6">
        <dgm:presLayoutVars>
          <dgm:bulletEnabled val="1"/>
        </dgm:presLayoutVars>
      </dgm:prSet>
      <dgm:spPr/>
      <dgm:t>
        <a:bodyPr/>
        <a:lstStyle/>
        <a:p>
          <a:endParaRPr lang="es-CO"/>
        </a:p>
      </dgm:t>
    </dgm:pt>
    <dgm:pt modelId="{2EE62FA9-813B-4487-B352-5BC2D02FC6A8}" type="pres">
      <dgm:prSet presAssocID="{4AEAEABE-E5FE-42DB-A242-615AFBA9F5CA}" presName="sibTrans" presStyleCnt="0"/>
      <dgm:spPr/>
    </dgm:pt>
    <dgm:pt modelId="{261B006C-CC61-4314-B605-D97B6B539839}" type="pres">
      <dgm:prSet presAssocID="{F3C676D3-AB02-4A67-951E-9B21C3F65B8E}" presName="node" presStyleLbl="node1" presStyleIdx="5" presStyleCnt="6">
        <dgm:presLayoutVars>
          <dgm:bulletEnabled val="1"/>
        </dgm:presLayoutVars>
      </dgm:prSet>
      <dgm:spPr/>
      <dgm:t>
        <a:bodyPr/>
        <a:lstStyle/>
        <a:p>
          <a:endParaRPr lang="es-CO"/>
        </a:p>
      </dgm:t>
    </dgm:pt>
  </dgm:ptLst>
  <dgm:cxnLst>
    <dgm:cxn modelId="{3FC63B83-B315-49C1-9CDB-21B9495A2751}" srcId="{FA68888A-A653-4E94-B822-055D3E91BC79}" destId="{F3C676D3-AB02-4A67-951E-9B21C3F65B8E}" srcOrd="5" destOrd="0" parTransId="{C9371B77-447D-4F9A-A9C8-E34D8B7E7480}" sibTransId="{E8F4890B-784E-48A1-B445-AEDAA548D697}"/>
    <dgm:cxn modelId="{1CEFFEA5-C372-453F-893E-9B1A678E7FBD}" srcId="{FA68888A-A653-4E94-B822-055D3E91BC79}" destId="{D2FFFB85-4D53-460C-A0FD-5D6D763A0F7A}" srcOrd="3" destOrd="0" parTransId="{C9E4A2B0-D5FA-45D0-AFBC-7F4D5B40083F}" sibTransId="{2895F866-58F9-430B-B985-2421B5ADB69D}"/>
    <dgm:cxn modelId="{CD60DB14-221C-4856-851D-0B171B69F7D3}" srcId="{FA68888A-A653-4E94-B822-055D3E91BC79}" destId="{E949E1F5-6142-4CB3-A634-273D65D938C9}" srcOrd="4" destOrd="0" parTransId="{DF51260D-C2D0-41E1-9D74-6604AA9212C0}" sibTransId="{4AEAEABE-E5FE-42DB-A242-615AFBA9F5CA}"/>
    <dgm:cxn modelId="{6BD821C3-FCDE-4FAE-84EB-EF14CE47BC3C}" type="presOf" srcId="{FA68888A-A653-4E94-B822-055D3E91BC79}" destId="{52A4549F-33B8-4CDE-92E2-93D60439B1B6}" srcOrd="0" destOrd="0" presId="urn:microsoft.com/office/officeart/2005/8/layout/default"/>
    <dgm:cxn modelId="{544D2842-7C27-4E1A-8274-2139DC02F9D9}" type="presOf" srcId="{27A7429A-C36F-40E8-B256-BA8AAE0AD7D2}" destId="{F29DC091-6C35-45F0-8F46-32DD231C05F3}" srcOrd="0" destOrd="0" presId="urn:microsoft.com/office/officeart/2005/8/layout/default"/>
    <dgm:cxn modelId="{7CC7141F-5807-42BA-9B43-5CC432B3BFA0}" srcId="{FA68888A-A653-4E94-B822-055D3E91BC79}" destId="{27A7429A-C36F-40E8-B256-BA8AAE0AD7D2}" srcOrd="2" destOrd="0" parTransId="{99AF7C56-910D-444A-ACE9-D6D61155A98E}" sibTransId="{9C0FDFD3-D6FA-4301-BBFF-7062504A7BF0}"/>
    <dgm:cxn modelId="{194E587C-0C88-4365-BB40-759CAD0E963D}" type="presOf" srcId="{6070B296-6355-4826-9359-539CFDEB27ED}" destId="{37C792F0-72B6-46CB-A2D9-315A83FA3408}" srcOrd="0" destOrd="0" presId="urn:microsoft.com/office/officeart/2005/8/layout/default"/>
    <dgm:cxn modelId="{F48107E0-63C8-4FE7-8524-72FD9EF11B96}" type="presOf" srcId="{D2FFFB85-4D53-460C-A0FD-5D6D763A0F7A}" destId="{7CA01FFD-F4C0-426A-8F51-08E12290A162}" srcOrd="0" destOrd="0" presId="urn:microsoft.com/office/officeart/2005/8/layout/default"/>
    <dgm:cxn modelId="{9D4C302D-81EF-4CE3-B496-8D2685D25948}" srcId="{FA68888A-A653-4E94-B822-055D3E91BC79}" destId="{CF1639A8-9CE1-4FD5-A0CA-FB6D5801A1B8}" srcOrd="0" destOrd="0" parTransId="{181D8AA5-44DF-4319-BE29-D1D47D9D0485}" sibTransId="{E117EE72-F399-4048-9797-DFE835F05BF0}"/>
    <dgm:cxn modelId="{E0CD550C-2A5A-402A-82A6-847A5222B273}" type="presOf" srcId="{E949E1F5-6142-4CB3-A634-273D65D938C9}" destId="{AA5132AA-61A3-4566-A27E-732426D26EE3}" srcOrd="0" destOrd="0" presId="urn:microsoft.com/office/officeart/2005/8/layout/default"/>
    <dgm:cxn modelId="{90C829A5-2DBD-45B7-B0BD-72FFA902EFC3}" srcId="{FA68888A-A653-4E94-B822-055D3E91BC79}" destId="{6070B296-6355-4826-9359-539CFDEB27ED}" srcOrd="1" destOrd="0" parTransId="{785F7134-0AF5-4A75-9577-3C3FF0610F28}" sibTransId="{6A73C968-0F20-4BB8-9191-1BBA6EE7B7BE}"/>
    <dgm:cxn modelId="{68D0D140-8DF9-407C-8FDC-6F76FE48A36E}" type="presOf" srcId="{F3C676D3-AB02-4A67-951E-9B21C3F65B8E}" destId="{261B006C-CC61-4314-B605-D97B6B539839}" srcOrd="0" destOrd="0" presId="urn:microsoft.com/office/officeart/2005/8/layout/default"/>
    <dgm:cxn modelId="{AAB36D55-E968-4BCC-8771-15D72E676DBF}" type="presOf" srcId="{CF1639A8-9CE1-4FD5-A0CA-FB6D5801A1B8}" destId="{17A2DC61-EB9A-47F8-B62F-4F0485851A04}" srcOrd="0" destOrd="0" presId="urn:microsoft.com/office/officeart/2005/8/layout/default"/>
    <dgm:cxn modelId="{5C785516-D7C6-4AE1-B4E5-BDC3D71AB565}" type="presParOf" srcId="{52A4549F-33B8-4CDE-92E2-93D60439B1B6}" destId="{17A2DC61-EB9A-47F8-B62F-4F0485851A04}" srcOrd="0" destOrd="0" presId="urn:microsoft.com/office/officeart/2005/8/layout/default"/>
    <dgm:cxn modelId="{F687A6F2-8597-4588-A49D-20FA1C7F0BD7}" type="presParOf" srcId="{52A4549F-33B8-4CDE-92E2-93D60439B1B6}" destId="{ABC13151-A65B-479A-96B9-1B351685572C}" srcOrd="1" destOrd="0" presId="urn:microsoft.com/office/officeart/2005/8/layout/default"/>
    <dgm:cxn modelId="{F91E0F93-6BA2-4BE6-8EDE-E08FAF88FFF3}" type="presParOf" srcId="{52A4549F-33B8-4CDE-92E2-93D60439B1B6}" destId="{37C792F0-72B6-46CB-A2D9-315A83FA3408}" srcOrd="2" destOrd="0" presId="urn:microsoft.com/office/officeart/2005/8/layout/default"/>
    <dgm:cxn modelId="{A7C2FCA2-8358-4728-AF9F-BD2260147E1B}" type="presParOf" srcId="{52A4549F-33B8-4CDE-92E2-93D60439B1B6}" destId="{B5970D49-6F93-4CBA-89A2-C8106D21EE66}" srcOrd="3" destOrd="0" presId="urn:microsoft.com/office/officeart/2005/8/layout/default"/>
    <dgm:cxn modelId="{89CB8C4E-CE05-4DED-A21F-40AA6957812C}" type="presParOf" srcId="{52A4549F-33B8-4CDE-92E2-93D60439B1B6}" destId="{F29DC091-6C35-45F0-8F46-32DD231C05F3}" srcOrd="4" destOrd="0" presId="urn:microsoft.com/office/officeart/2005/8/layout/default"/>
    <dgm:cxn modelId="{75569849-70FD-45A0-8EE3-C3BE9FE5567A}" type="presParOf" srcId="{52A4549F-33B8-4CDE-92E2-93D60439B1B6}" destId="{81D0E5FE-8099-43D4-B4BA-9B164EC09C70}" srcOrd="5" destOrd="0" presId="urn:microsoft.com/office/officeart/2005/8/layout/default"/>
    <dgm:cxn modelId="{2051AFA2-24FD-4EC6-A6EC-B521C336B001}" type="presParOf" srcId="{52A4549F-33B8-4CDE-92E2-93D60439B1B6}" destId="{7CA01FFD-F4C0-426A-8F51-08E12290A162}" srcOrd="6" destOrd="0" presId="urn:microsoft.com/office/officeart/2005/8/layout/default"/>
    <dgm:cxn modelId="{9EAB66EC-B1CE-4B69-BA7B-B1279EAEE65E}" type="presParOf" srcId="{52A4549F-33B8-4CDE-92E2-93D60439B1B6}" destId="{7E559BE7-80C0-4C62-8EEE-32B411228306}" srcOrd="7" destOrd="0" presId="urn:microsoft.com/office/officeart/2005/8/layout/default"/>
    <dgm:cxn modelId="{DFBA2BA7-F2F4-407A-8E70-C6F9CA273519}" type="presParOf" srcId="{52A4549F-33B8-4CDE-92E2-93D60439B1B6}" destId="{AA5132AA-61A3-4566-A27E-732426D26EE3}" srcOrd="8" destOrd="0" presId="urn:microsoft.com/office/officeart/2005/8/layout/default"/>
    <dgm:cxn modelId="{8669B99C-381E-4BEF-9C74-79E3038422BE}" type="presParOf" srcId="{52A4549F-33B8-4CDE-92E2-93D60439B1B6}" destId="{2EE62FA9-813B-4487-B352-5BC2D02FC6A8}" srcOrd="9" destOrd="0" presId="urn:microsoft.com/office/officeart/2005/8/layout/default"/>
    <dgm:cxn modelId="{292EB9D5-C5A9-4020-A60F-410ED391F1F8}" type="presParOf" srcId="{52A4549F-33B8-4CDE-92E2-93D60439B1B6}" destId="{261B006C-CC61-4314-B605-D97B6B53983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FD1714-8052-40C5-8DFE-45F10ABCEF00}"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s-CO"/>
        </a:p>
      </dgm:t>
    </dgm:pt>
    <dgm:pt modelId="{28BC5ED6-BFD4-4BDB-A38E-3A33294BFD99}">
      <dgm:prSet phldrT="[Texto]" custT="1"/>
      <dgm:spPr>
        <a:solidFill>
          <a:schemeClr val="bg2"/>
        </a:solidFill>
      </dgm:spPr>
      <dgm:t>
        <a:bodyPr/>
        <a:lstStyle/>
        <a:p>
          <a:pPr algn="ctr"/>
          <a:r>
            <a:rPr lang="es-CO" sz="2800" b="0" dirty="0" smtClean="0">
              <a:solidFill>
                <a:schemeClr val="tx1"/>
              </a:solidFill>
            </a:rPr>
            <a:t>Contar con el proyecto aprobado para sustentar.</a:t>
          </a:r>
          <a:endParaRPr lang="es-CO" sz="2800" b="0" dirty="0">
            <a:solidFill>
              <a:schemeClr val="tx1"/>
            </a:solidFill>
          </a:endParaRPr>
        </a:p>
      </dgm:t>
    </dgm:pt>
    <dgm:pt modelId="{7346201F-198F-4C37-BD6F-C8FB2C72357A}" type="parTrans" cxnId="{B4D75BF3-EBEE-4D46-8E8D-1679E355E1D4}">
      <dgm:prSet/>
      <dgm:spPr/>
      <dgm:t>
        <a:bodyPr/>
        <a:lstStyle/>
        <a:p>
          <a:endParaRPr lang="es-CO" sz="2000">
            <a:solidFill>
              <a:schemeClr val="tx1"/>
            </a:solidFill>
          </a:endParaRPr>
        </a:p>
      </dgm:t>
    </dgm:pt>
    <dgm:pt modelId="{2531681C-9D10-4015-9ACE-F53EB8C6C950}" type="sibTrans" cxnId="{B4D75BF3-EBEE-4D46-8E8D-1679E355E1D4}">
      <dgm:prSet/>
      <dgm:spPr/>
      <dgm:t>
        <a:bodyPr/>
        <a:lstStyle/>
        <a:p>
          <a:endParaRPr lang="es-CO" sz="2000">
            <a:solidFill>
              <a:schemeClr val="tx1"/>
            </a:solidFill>
          </a:endParaRPr>
        </a:p>
      </dgm:t>
    </dgm:pt>
    <dgm:pt modelId="{592817E5-21A5-4D81-AEF6-1AC71E9C976C}">
      <dgm:prSet phldrT="[Texto]" custT="1"/>
      <dgm:spPr>
        <a:solidFill>
          <a:schemeClr val="bg2"/>
        </a:solidFill>
      </dgm:spPr>
      <dgm:t>
        <a:bodyPr/>
        <a:lstStyle/>
        <a:p>
          <a:pPr algn="ctr"/>
          <a:r>
            <a:rPr lang="es-CO" sz="2800" b="0" dirty="0" smtClean="0">
              <a:solidFill>
                <a:schemeClr val="tx1"/>
              </a:solidFill>
            </a:rPr>
            <a:t>Llegar puntual a la hora programada para la sustentación.</a:t>
          </a:r>
          <a:endParaRPr lang="es-CO" sz="2800" b="0" dirty="0">
            <a:solidFill>
              <a:schemeClr val="tx1"/>
            </a:solidFill>
          </a:endParaRPr>
        </a:p>
      </dgm:t>
    </dgm:pt>
    <dgm:pt modelId="{4E7554D6-CBA2-407A-B710-9908C42FF285}" type="parTrans" cxnId="{FD0E9A86-9B2A-4D39-B1D1-66D1BA73800D}">
      <dgm:prSet/>
      <dgm:spPr/>
      <dgm:t>
        <a:bodyPr/>
        <a:lstStyle/>
        <a:p>
          <a:endParaRPr lang="es-CO" sz="2000">
            <a:solidFill>
              <a:schemeClr val="tx1"/>
            </a:solidFill>
          </a:endParaRPr>
        </a:p>
      </dgm:t>
    </dgm:pt>
    <dgm:pt modelId="{10EAE4C4-0378-498C-8923-A3BDAE54E75B}" type="sibTrans" cxnId="{FD0E9A86-9B2A-4D39-B1D1-66D1BA73800D}">
      <dgm:prSet/>
      <dgm:spPr/>
      <dgm:t>
        <a:bodyPr/>
        <a:lstStyle/>
        <a:p>
          <a:endParaRPr lang="es-CO" sz="2000">
            <a:solidFill>
              <a:schemeClr val="tx1"/>
            </a:solidFill>
          </a:endParaRPr>
        </a:p>
      </dgm:t>
    </dgm:pt>
    <dgm:pt modelId="{2688A5F3-1C41-4CD2-BF88-E683400D9327}">
      <dgm:prSet phldrT="[Texto]" custT="1"/>
      <dgm:spPr>
        <a:solidFill>
          <a:schemeClr val="bg2"/>
        </a:solidFill>
      </dgm:spPr>
      <dgm:t>
        <a:bodyPr/>
        <a:lstStyle/>
        <a:p>
          <a:pPr algn="ctr"/>
          <a:r>
            <a:rPr lang="es-CO" sz="2800" b="0" dirty="0" smtClean="0">
              <a:solidFill>
                <a:schemeClr val="tx1"/>
              </a:solidFill>
            </a:rPr>
            <a:t>Todos los integrantes del proyecto deben estar presentes en la sustentación.</a:t>
          </a:r>
          <a:endParaRPr lang="es-CO" sz="2800" b="0" dirty="0">
            <a:solidFill>
              <a:schemeClr val="tx1"/>
            </a:solidFill>
          </a:endParaRPr>
        </a:p>
      </dgm:t>
    </dgm:pt>
    <dgm:pt modelId="{B171FB24-5A8A-461B-9C35-C6D5FA88D97C}" type="parTrans" cxnId="{DD3F6A31-33DE-4DA0-8478-858B29D3FC20}">
      <dgm:prSet/>
      <dgm:spPr/>
      <dgm:t>
        <a:bodyPr/>
        <a:lstStyle/>
        <a:p>
          <a:endParaRPr lang="es-CO" sz="2000">
            <a:solidFill>
              <a:schemeClr val="tx1"/>
            </a:solidFill>
          </a:endParaRPr>
        </a:p>
      </dgm:t>
    </dgm:pt>
    <dgm:pt modelId="{61B8966B-9037-4405-8C62-BE0236E51A3E}" type="sibTrans" cxnId="{DD3F6A31-33DE-4DA0-8478-858B29D3FC20}">
      <dgm:prSet/>
      <dgm:spPr/>
      <dgm:t>
        <a:bodyPr/>
        <a:lstStyle/>
        <a:p>
          <a:endParaRPr lang="es-CO" sz="2000">
            <a:solidFill>
              <a:schemeClr val="tx1"/>
            </a:solidFill>
          </a:endParaRPr>
        </a:p>
      </dgm:t>
    </dgm:pt>
    <dgm:pt modelId="{349804A0-B308-4386-8B7A-64C0D2CB64E4}">
      <dgm:prSet custT="1"/>
      <dgm:spPr>
        <a:solidFill>
          <a:schemeClr val="bg2"/>
        </a:solidFill>
      </dgm:spPr>
      <dgm:t>
        <a:bodyPr/>
        <a:lstStyle/>
        <a:p>
          <a:pPr algn="ctr"/>
          <a:r>
            <a:rPr lang="es-CO" sz="2800" b="0" dirty="0" smtClean="0">
              <a:solidFill>
                <a:schemeClr val="tx1"/>
              </a:solidFill>
            </a:rPr>
            <a:t>Presentar las correcciones del proyecto, solicitadas previamente por lo calificadores</a:t>
          </a:r>
          <a:endParaRPr lang="es-CO" sz="2800" b="0" dirty="0">
            <a:solidFill>
              <a:schemeClr val="tx1"/>
            </a:solidFill>
          </a:endParaRPr>
        </a:p>
      </dgm:t>
    </dgm:pt>
    <dgm:pt modelId="{0A66FB2D-440E-46FB-903E-A043B2F8B82E}" type="parTrans" cxnId="{AFB6D909-6FE7-44F1-87E4-1D2D11775AF6}">
      <dgm:prSet/>
      <dgm:spPr/>
      <dgm:t>
        <a:bodyPr/>
        <a:lstStyle/>
        <a:p>
          <a:endParaRPr lang="es-CO" sz="2000">
            <a:solidFill>
              <a:schemeClr val="tx1"/>
            </a:solidFill>
          </a:endParaRPr>
        </a:p>
      </dgm:t>
    </dgm:pt>
    <dgm:pt modelId="{89EC94BE-13A5-45A4-963C-73D9E3D8D4A5}" type="sibTrans" cxnId="{AFB6D909-6FE7-44F1-87E4-1D2D11775AF6}">
      <dgm:prSet/>
      <dgm:spPr/>
      <dgm:t>
        <a:bodyPr/>
        <a:lstStyle/>
        <a:p>
          <a:endParaRPr lang="es-CO" sz="2000">
            <a:solidFill>
              <a:schemeClr val="tx1"/>
            </a:solidFill>
          </a:endParaRPr>
        </a:p>
      </dgm:t>
    </dgm:pt>
    <dgm:pt modelId="{37C47E5F-539C-4611-B082-1883E2426956}" type="pres">
      <dgm:prSet presAssocID="{A5FD1714-8052-40C5-8DFE-45F10ABCEF00}" presName="diagram" presStyleCnt="0">
        <dgm:presLayoutVars>
          <dgm:dir/>
          <dgm:resizeHandles val="exact"/>
        </dgm:presLayoutVars>
      </dgm:prSet>
      <dgm:spPr/>
      <dgm:t>
        <a:bodyPr/>
        <a:lstStyle/>
        <a:p>
          <a:endParaRPr lang="es-CO"/>
        </a:p>
      </dgm:t>
    </dgm:pt>
    <dgm:pt modelId="{514991C6-FB41-45E8-9D73-899761DDFAAF}" type="pres">
      <dgm:prSet presAssocID="{28BC5ED6-BFD4-4BDB-A38E-3A33294BFD99}" presName="node" presStyleLbl="node1" presStyleIdx="0" presStyleCnt="4">
        <dgm:presLayoutVars>
          <dgm:bulletEnabled val="1"/>
        </dgm:presLayoutVars>
      </dgm:prSet>
      <dgm:spPr/>
      <dgm:t>
        <a:bodyPr/>
        <a:lstStyle/>
        <a:p>
          <a:endParaRPr lang="es-CO"/>
        </a:p>
      </dgm:t>
    </dgm:pt>
    <dgm:pt modelId="{6EBE92B6-1F16-4029-9EB2-71D9FB3A4879}" type="pres">
      <dgm:prSet presAssocID="{2531681C-9D10-4015-9ACE-F53EB8C6C950}" presName="sibTrans" presStyleCnt="0"/>
      <dgm:spPr/>
    </dgm:pt>
    <dgm:pt modelId="{AF46979B-01E1-4B76-AF81-3AF28A70CEDF}" type="pres">
      <dgm:prSet presAssocID="{592817E5-21A5-4D81-AEF6-1AC71E9C976C}" presName="node" presStyleLbl="node1" presStyleIdx="1" presStyleCnt="4">
        <dgm:presLayoutVars>
          <dgm:bulletEnabled val="1"/>
        </dgm:presLayoutVars>
      </dgm:prSet>
      <dgm:spPr/>
      <dgm:t>
        <a:bodyPr/>
        <a:lstStyle/>
        <a:p>
          <a:endParaRPr lang="es-CO"/>
        </a:p>
      </dgm:t>
    </dgm:pt>
    <dgm:pt modelId="{2C7547AD-5104-443F-BEB5-68DA9CB7878F}" type="pres">
      <dgm:prSet presAssocID="{10EAE4C4-0378-498C-8923-A3BDAE54E75B}" presName="sibTrans" presStyleCnt="0"/>
      <dgm:spPr/>
    </dgm:pt>
    <dgm:pt modelId="{2A5B799B-5DF0-4D45-B636-EBEC34BB38CC}" type="pres">
      <dgm:prSet presAssocID="{2688A5F3-1C41-4CD2-BF88-E683400D9327}" presName="node" presStyleLbl="node1" presStyleIdx="2" presStyleCnt="4" custLinFactNeighborX="-859" custLinFactNeighborY="477">
        <dgm:presLayoutVars>
          <dgm:bulletEnabled val="1"/>
        </dgm:presLayoutVars>
      </dgm:prSet>
      <dgm:spPr/>
      <dgm:t>
        <a:bodyPr/>
        <a:lstStyle/>
        <a:p>
          <a:endParaRPr lang="es-CO"/>
        </a:p>
      </dgm:t>
    </dgm:pt>
    <dgm:pt modelId="{62AC27F6-2F0E-4D56-BDC7-9022AED3A589}" type="pres">
      <dgm:prSet presAssocID="{61B8966B-9037-4405-8C62-BE0236E51A3E}" presName="sibTrans" presStyleCnt="0"/>
      <dgm:spPr/>
    </dgm:pt>
    <dgm:pt modelId="{BC22E487-65C0-4725-B046-7E5EE7560691}" type="pres">
      <dgm:prSet presAssocID="{349804A0-B308-4386-8B7A-64C0D2CB64E4}" presName="node" presStyleLbl="node1" presStyleIdx="3" presStyleCnt="4">
        <dgm:presLayoutVars>
          <dgm:bulletEnabled val="1"/>
        </dgm:presLayoutVars>
      </dgm:prSet>
      <dgm:spPr/>
      <dgm:t>
        <a:bodyPr/>
        <a:lstStyle/>
        <a:p>
          <a:endParaRPr lang="es-CO"/>
        </a:p>
      </dgm:t>
    </dgm:pt>
  </dgm:ptLst>
  <dgm:cxnLst>
    <dgm:cxn modelId="{DD3F6A31-33DE-4DA0-8478-858B29D3FC20}" srcId="{A5FD1714-8052-40C5-8DFE-45F10ABCEF00}" destId="{2688A5F3-1C41-4CD2-BF88-E683400D9327}" srcOrd="2" destOrd="0" parTransId="{B171FB24-5A8A-461B-9C35-C6D5FA88D97C}" sibTransId="{61B8966B-9037-4405-8C62-BE0236E51A3E}"/>
    <dgm:cxn modelId="{6AF2BEED-5B5A-4CA3-9D30-00E14723C22C}" type="presOf" srcId="{592817E5-21A5-4D81-AEF6-1AC71E9C976C}" destId="{AF46979B-01E1-4B76-AF81-3AF28A70CEDF}" srcOrd="0" destOrd="0" presId="urn:microsoft.com/office/officeart/2005/8/layout/default"/>
    <dgm:cxn modelId="{0C4E85F8-893F-4A52-9192-BCEAB06FF459}" type="presOf" srcId="{28BC5ED6-BFD4-4BDB-A38E-3A33294BFD99}" destId="{514991C6-FB41-45E8-9D73-899761DDFAAF}" srcOrd="0" destOrd="0" presId="urn:microsoft.com/office/officeart/2005/8/layout/default"/>
    <dgm:cxn modelId="{B4D75BF3-EBEE-4D46-8E8D-1679E355E1D4}" srcId="{A5FD1714-8052-40C5-8DFE-45F10ABCEF00}" destId="{28BC5ED6-BFD4-4BDB-A38E-3A33294BFD99}" srcOrd="0" destOrd="0" parTransId="{7346201F-198F-4C37-BD6F-C8FB2C72357A}" sibTransId="{2531681C-9D10-4015-9ACE-F53EB8C6C950}"/>
    <dgm:cxn modelId="{E3698627-D082-4F88-B2CB-69705F6F93AE}" type="presOf" srcId="{349804A0-B308-4386-8B7A-64C0D2CB64E4}" destId="{BC22E487-65C0-4725-B046-7E5EE7560691}" srcOrd="0" destOrd="0" presId="urn:microsoft.com/office/officeart/2005/8/layout/default"/>
    <dgm:cxn modelId="{AFB6D909-6FE7-44F1-87E4-1D2D11775AF6}" srcId="{A5FD1714-8052-40C5-8DFE-45F10ABCEF00}" destId="{349804A0-B308-4386-8B7A-64C0D2CB64E4}" srcOrd="3" destOrd="0" parTransId="{0A66FB2D-440E-46FB-903E-A043B2F8B82E}" sibTransId="{89EC94BE-13A5-45A4-963C-73D9E3D8D4A5}"/>
    <dgm:cxn modelId="{FD0E9A86-9B2A-4D39-B1D1-66D1BA73800D}" srcId="{A5FD1714-8052-40C5-8DFE-45F10ABCEF00}" destId="{592817E5-21A5-4D81-AEF6-1AC71E9C976C}" srcOrd="1" destOrd="0" parTransId="{4E7554D6-CBA2-407A-B710-9908C42FF285}" sibTransId="{10EAE4C4-0378-498C-8923-A3BDAE54E75B}"/>
    <dgm:cxn modelId="{62249D5A-B362-4593-BB7D-2881322ABB13}" type="presOf" srcId="{2688A5F3-1C41-4CD2-BF88-E683400D9327}" destId="{2A5B799B-5DF0-4D45-B636-EBEC34BB38CC}" srcOrd="0" destOrd="0" presId="urn:microsoft.com/office/officeart/2005/8/layout/default"/>
    <dgm:cxn modelId="{A31F2558-1196-47EB-9019-47EDD829ACB3}" type="presOf" srcId="{A5FD1714-8052-40C5-8DFE-45F10ABCEF00}" destId="{37C47E5F-539C-4611-B082-1883E2426956}" srcOrd="0" destOrd="0" presId="urn:microsoft.com/office/officeart/2005/8/layout/default"/>
    <dgm:cxn modelId="{FBF1BF18-9089-4779-93FE-FF67D2A6A329}" type="presParOf" srcId="{37C47E5F-539C-4611-B082-1883E2426956}" destId="{514991C6-FB41-45E8-9D73-899761DDFAAF}" srcOrd="0" destOrd="0" presId="urn:microsoft.com/office/officeart/2005/8/layout/default"/>
    <dgm:cxn modelId="{AFFB720E-F471-465F-9BF2-96BF9D31A2CC}" type="presParOf" srcId="{37C47E5F-539C-4611-B082-1883E2426956}" destId="{6EBE92B6-1F16-4029-9EB2-71D9FB3A4879}" srcOrd="1" destOrd="0" presId="urn:microsoft.com/office/officeart/2005/8/layout/default"/>
    <dgm:cxn modelId="{4702F268-0372-434A-9DAD-F98D79620373}" type="presParOf" srcId="{37C47E5F-539C-4611-B082-1883E2426956}" destId="{AF46979B-01E1-4B76-AF81-3AF28A70CEDF}" srcOrd="2" destOrd="0" presId="urn:microsoft.com/office/officeart/2005/8/layout/default"/>
    <dgm:cxn modelId="{11DF4373-7682-4583-8884-CB931AB915F3}" type="presParOf" srcId="{37C47E5F-539C-4611-B082-1883E2426956}" destId="{2C7547AD-5104-443F-BEB5-68DA9CB7878F}" srcOrd="3" destOrd="0" presId="urn:microsoft.com/office/officeart/2005/8/layout/default"/>
    <dgm:cxn modelId="{AB77F3AF-E865-4076-92CC-6743232010B5}" type="presParOf" srcId="{37C47E5F-539C-4611-B082-1883E2426956}" destId="{2A5B799B-5DF0-4D45-B636-EBEC34BB38CC}" srcOrd="4" destOrd="0" presId="urn:microsoft.com/office/officeart/2005/8/layout/default"/>
    <dgm:cxn modelId="{33891144-1744-4347-A344-BF52E4D9F2E8}" type="presParOf" srcId="{37C47E5F-539C-4611-B082-1883E2426956}" destId="{62AC27F6-2F0E-4D56-BDC7-9022AED3A589}" srcOrd="5" destOrd="0" presId="urn:microsoft.com/office/officeart/2005/8/layout/default"/>
    <dgm:cxn modelId="{CC586890-EDF5-429E-B1E1-B96077D112BE}" type="presParOf" srcId="{37C47E5F-539C-4611-B082-1883E2426956}" destId="{BC22E487-65C0-4725-B046-7E5EE756069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41E962-ED27-48CB-8496-63B90A03CC0B}"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s-CO"/>
        </a:p>
      </dgm:t>
    </dgm:pt>
    <dgm:pt modelId="{74E3FCF7-61FE-4A9E-8FFE-015A28B79811}">
      <dgm:prSet phldrT="[Texto]" custT="1">
        <dgm:style>
          <a:lnRef idx="2">
            <a:schemeClr val="accent2"/>
          </a:lnRef>
          <a:fillRef idx="1">
            <a:schemeClr val="lt1"/>
          </a:fillRef>
          <a:effectRef idx="0">
            <a:schemeClr val="accent2"/>
          </a:effectRef>
          <a:fontRef idx="minor">
            <a:schemeClr val="dk1"/>
          </a:fontRef>
        </dgm:style>
      </dgm:prSet>
      <dgm:spPr>
        <a:solidFill>
          <a:schemeClr val="bg2"/>
        </a:solidFill>
        <a:ln w="38100">
          <a:noFill/>
        </a:ln>
      </dgm:spPr>
      <dgm:t>
        <a:bodyPr/>
        <a:lstStyle/>
        <a:p>
          <a:r>
            <a:rPr lang="es-CO" sz="2000" dirty="0" smtClean="0">
              <a:solidFill>
                <a:schemeClr val="tx1"/>
              </a:solidFill>
            </a:rPr>
            <a:t>Buena presentación personal (traje formal)</a:t>
          </a:r>
          <a:endParaRPr lang="es-CO" sz="2000" dirty="0">
            <a:solidFill>
              <a:schemeClr val="tx1"/>
            </a:solidFill>
          </a:endParaRPr>
        </a:p>
      </dgm:t>
    </dgm:pt>
    <dgm:pt modelId="{A945BE64-847B-4313-93AA-9D70B97ECF38}" type="parTrans" cxnId="{970E28AB-05F6-4B8B-9739-25307EDC77C3}">
      <dgm:prSet/>
      <dgm:spPr/>
      <dgm:t>
        <a:bodyPr/>
        <a:lstStyle/>
        <a:p>
          <a:endParaRPr lang="es-CO">
            <a:solidFill>
              <a:schemeClr val="tx1"/>
            </a:solidFill>
          </a:endParaRPr>
        </a:p>
      </dgm:t>
    </dgm:pt>
    <dgm:pt modelId="{09540B99-336B-494B-A881-98297CB909AE}" type="sibTrans" cxnId="{970E28AB-05F6-4B8B-9739-25307EDC77C3}">
      <dgm:prSet/>
      <dgm:spPr/>
      <dgm:t>
        <a:bodyPr/>
        <a:lstStyle/>
        <a:p>
          <a:endParaRPr lang="es-CO">
            <a:solidFill>
              <a:schemeClr val="tx1"/>
            </a:solidFill>
          </a:endParaRPr>
        </a:p>
      </dgm:t>
    </dgm:pt>
    <dgm:pt modelId="{089DA322-85EF-4289-A931-D11EAE598590}">
      <dgm:prSet phldrT="[Texto]" custT="1">
        <dgm:style>
          <a:lnRef idx="2">
            <a:schemeClr val="accent3"/>
          </a:lnRef>
          <a:fillRef idx="1">
            <a:schemeClr val="lt1"/>
          </a:fillRef>
          <a:effectRef idx="0">
            <a:schemeClr val="accent3"/>
          </a:effectRef>
          <a:fontRef idx="minor">
            <a:schemeClr val="dk1"/>
          </a:fontRef>
        </dgm:style>
      </dgm:prSet>
      <dgm:spPr>
        <a:solidFill>
          <a:schemeClr val="bg2"/>
        </a:solidFill>
        <a:ln w="38100">
          <a:noFill/>
        </a:ln>
      </dgm:spPr>
      <dgm:t>
        <a:bodyPr/>
        <a:lstStyle/>
        <a:p>
          <a:r>
            <a:rPr lang="es-CO" sz="2000" dirty="0" smtClean="0">
              <a:solidFill>
                <a:schemeClr val="tx1"/>
              </a:solidFill>
            </a:rPr>
            <a:t>Llegar 30 minutos previos a la sustentación</a:t>
          </a:r>
          <a:endParaRPr lang="es-CO" sz="2000" dirty="0">
            <a:solidFill>
              <a:schemeClr val="tx1"/>
            </a:solidFill>
          </a:endParaRPr>
        </a:p>
      </dgm:t>
    </dgm:pt>
    <dgm:pt modelId="{9A9DD822-4E9E-4461-ACE0-952FB1895643}" type="parTrans" cxnId="{BCF55599-DA5A-4140-9900-8F6483166975}">
      <dgm:prSet/>
      <dgm:spPr/>
      <dgm:t>
        <a:bodyPr/>
        <a:lstStyle/>
        <a:p>
          <a:endParaRPr lang="es-CO">
            <a:solidFill>
              <a:schemeClr val="tx1"/>
            </a:solidFill>
          </a:endParaRPr>
        </a:p>
      </dgm:t>
    </dgm:pt>
    <dgm:pt modelId="{CBDC7609-4647-4E0E-AC6D-FC69DF65E848}" type="sibTrans" cxnId="{BCF55599-DA5A-4140-9900-8F6483166975}">
      <dgm:prSet/>
      <dgm:spPr/>
      <dgm:t>
        <a:bodyPr/>
        <a:lstStyle/>
        <a:p>
          <a:endParaRPr lang="es-CO">
            <a:solidFill>
              <a:schemeClr val="tx1"/>
            </a:solidFill>
          </a:endParaRPr>
        </a:p>
      </dgm:t>
    </dgm:pt>
    <dgm:pt modelId="{F96E5971-87D1-4943-88C9-30407B559464}">
      <dgm:prSet phldrT="[Texto]" custT="1"/>
      <dgm:spPr>
        <a:solidFill>
          <a:schemeClr val="bg2"/>
        </a:solidFill>
        <a:ln w="38100">
          <a:noFill/>
        </a:ln>
      </dgm:spPr>
      <dgm:t>
        <a:bodyPr/>
        <a:lstStyle/>
        <a:p>
          <a:r>
            <a:rPr lang="es-CO" sz="2000" dirty="0" smtClean="0">
              <a:solidFill>
                <a:schemeClr val="tx1"/>
              </a:solidFill>
            </a:rPr>
            <a:t>Apagar celulares y/o dispositivos que puedan interrumpir la sustentación</a:t>
          </a:r>
          <a:endParaRPr lang="es-CO" sz="2000" dirty="0">
            <a:solidFill>
              <a:schemeClr val="tx1"/>
            </a:solidFill>
          </a:endParaRPr>
        </a:p>
      </dgm:t>
    </dgm:pt>
    <dgm:pt modelId="{111C7131-2D58-4A5A-92E7-45BE39939EF2}" type="parTrans" cxnId="{036ADF29-686D-4114-B06F-6595F2F0B69C}">
      <dgm:prSet/>
      <dgm:spPr/>
      <dgm:t>
        <a:bodyPr/>
        <a:lstStyle/>
        <a:p>
          <a:endParaRPr lang="es-CO">
            <a:solidFill>
              <a:schemeClr val="tx1"/>
            </a:solidFill>
          </a:endParaRPr>
        </a:p>
      </dgm:t>
    </dgm:pt>
    <dgm:pt modelId="{C654CDA2-4A7E-495C-9763-98BCAA36C355}" type="sibTrans" cxnId="{036ADF29-686D-4114-B06F-6595F2F0B69C}">
      <dgm:prSet/>
      <dgm:spPr/>
      <dgm:t>
        <a:bodyPr/>
        <a:lstStyle/>
        <a:p>
          <a:endParaRPr lang="es-CO">
            <a:solidFill>
              <a:schemeClr val="tx1"/>
            </a:solidFill>
          </a:endParaRPr>
        </a:p>
      </dgm:t>
    </dgm:pt>
    <dgm:pt modelId="{23FA6E38-86F1-46A8-96DA-A64ABB86B809}">
      <dgm:prSet phldrT="[Texto]" custT="1"/>
      <dgm:spPr>
        <a:solidFill>
          <a:schemeClr val="bg2"/>
        </a:solidFill>
        <a:ln w="38100">
          <a:noFill/>
        </a:ln>
      </dgm:spPr>
      <dgm:t>
        <a:bodyPr/>
        <a:lstStyle/>
        <a:p>
          <a:r>
            <a:rPr lang="es-CO" sz="2000" dirty="0" smtClean="0">
              <a:solidFill>
                <a:schemeClr val="tx1"/>
              </a:solidFill>
            </a:rPr>
            <a:t>20 minutos de sustentación y 10 más para preguntas de los evaluadores</a:t>
          </a:r>
          <a:endParaRPr lang="es-CO" sz="2000" dirty="0">
            <a:solidFill>
              <a:schemeClr val="tx1"/>
            </a:solidFill>
          </a:endParaRPr>
        </a:p>
      </dgm:t>
    </dgm:pt>
    <dgm:pt modelId="{C45B0D4B-52BD-40E8-AF39-589995274414}" type="parTrans" cxnId="{0A289392-EBBB-4F4D-B9CA-DE8B0173D029}">
      <dgm:prSet/>
      <dgm:spPr/>
      <dgm:t>
        <a:bodyPr/>
        <a:lstStyle/>
        <a:p>
          <a:endParaRPr lang="es-CO">
            <a:solidFill>
              <a:schemeClr val="tx1"/>
            </a:solidFill>
          </a:endParaRPr>
        </a:p>
      </dgm:t>
    </dgm:pt>
    <dgm:pt modelId="{4DF182C2-4EA1-494C-AC9C-705B405BF821}" type="sibTrans" cxnId="{0A289392-EBBB-4F4D-B9CA-DE8B0173D029}">
      <dgm:prSet/>
      <dgm:spPr/>
      <dgm:t>
        <a:bodyPr/>
        <a:lstStyle/>
        <a:p>
          <a:endParaRPr lang="es-CO">
            <a:solidFill>
              <a:schemeClr val="tx1"/>
            </a:solidFill>
          </a:endParaRPr>
        </a:p>
      </dgm:t>
    </dgm:pt>
    <dgm:pt modelId="{0A44B50E-0CF9-44C6-9AFC-2C4C5743B7C9}">
      <dgm:prSet phldrT="[Texto]" custT="1"/>
      <dgm:spPr>
        <a:solidFill>
          <a:schemeClr val="bg2"/>
        </a:solidFill>
        <a:ln w="38100">
          <a:noFill/>
        </a:ln>
      </dgm:spPr>
      <dgm:t>
        <a:bodyPr/>
        <a:lstStyle/>
        <a:p>
          <a:r>
            <a:rPr lang="es-CO" sz="2000" dirty="0" smtClean="0">
              <a:solidFill>
                <a:schemeClr val="tx1"/>
              </a:solidFill>
            </a:rPr>
            <a:t>Acatar los lineamientos del Capítulo II - Artículo 11 del Reglamento estudiantil</a:t>
          </a:r>
          <a:endParaRPr lang="es-CO" sz="2000" dirty="0">
            <a:solidFill>
              <a:schemeClr val="tx1"/>
            </a:solidFill>
          </a:endParaRPr>
        </a:p>
      </dgm:t>
    </dgm:pt>
    <dgm:pt modelId="{CD99CB20-5111-441E-A3AA-D6C94FE14111}" type="parTrans" cxnId="{A67B8677-B081-48F8-95EE-2FEEA42DF1DE}">
      <dgm:prSet/>
      <dgm:spPr/>
      <dgm:t>
        <a:bodyPr/>
        <a:lstStyle/>
        <a:p>
          <a:endParaRPr lang="es-CO">
            <a:solidFill>
              <a:schemeClr val="tx1"/>
            </a:solidFill>
          </a:endParaRPr>
        </a:p>
      </dgm:t>
    </dgm:pt>
    <dgm:pt modelId="{2E2FB2BC-2C68-4BEE-B5DC-6CB3DBE0A0A2}" type="sibTrans" cxnId="{A67B8677-B081-48F8-95EE-2FEEA42DF1DE}">
      <dgm:prSet/>
      <dgm:spPr/>
      <dgm:t>
        <a:bodyPr/>
        <a:lstStyle/>
        <a:p>
          <a:endParaRPr lang="es-CO">
            <a:solidFill>
              <a:schemeClr val="tx1"/>
            </a:solidFill>
          </a:endParaRPr>
        </a:p>
      </dgm:t>
    </dgm:pt>
    <dgm:pt modelId="{9142514C-9CAE-4333-9AD1-D2CA032695C5}">
      <dgm:prSet phldrT="[Texto]" custT="1"/>
      <dgm:spPr>
        <a:solidFill>
          <a:schemeClr val="bg2"/>
        </a:solidFill>
        <a:ln w="38100">
          <a:noFill/>
        </a:ln>
      </dgm:spPr>
      <dgm:t>
        <a:bodyPr/>
        <a:lstStyle/>
        <a:p>
          <a:r>
            <a:rPr lang="es-CO" sz="2000" dirty="0" smtClean="0">
              <a:solidFill>
                <a:schemeClr val="tx1"/>
              </a:solidFill>
            </a:rPr>
            <a:t>Asegurarse de contar con los programas y archivos descargados en el equipo desde el cual se va a proyectar.</a:t>
          </a:r>
          <a:endParaRPr lang="es-CO" sz="2000" dirty="0">
            <a:solidFill>
              <a:schemeClr val="tx1"/>
            </a:solidFill>
          </a:endParaRPr>
        </a:p>
      </dgm:t>
    </dgm:pt>
    <dgm:pt modelId="{0864F94E-3B75-488D-9DF6-3E3AA2D76BF8}" type="parTrans" cxnId="{09086F47-B614-4A81-BEEA-84E2FF91A61B}">
      <dgm:prSet/>
      <dgm:spPr/>
      <dgm:t>
        <a:bodyPr/>
        <a:lstStyle/>
        <a:p>
          <a:endParaRPr lang="es-CO">
            <a:solidFill>
              <a:schemeClr val="tx1"/>
            </a:solidFill>
          </a:endParaRPr>
        </a:p>
      </dgm:t>
    </dgm:pt>
    <dgm:pt modelId="{1761B799-0B74-452C-87CD-C31113E2FF85}" type="sibTrans" cxnId="{09086F47-B614-4A81-BEEA-84E2FF91A61B}">
      <dgm:prSet/>
      <dgm:spPr/>
      <dgm:t>
        <a:bodyPr/>
        <a:lstStyle/>
        <a:p>
          <a:endParaRPr lang="es-CO">
            <a:solidFill>
              <a:schemeClr val="tx1"/>
            </a:solidFill>
          </a:endParaRPr>
        </a:p>
      </dgm:t>
    </dgm:pt>
    <dgm:pt modelId="{812264BA-16AB-444C-83B9-1C93C0A9D82F}">
      <dgm:prSet phldrT="[Texto]" custT="1"/>
      <dgm:spPr>
        <a:solidFill>
          <a:schemeClr val="bg2"/>
        </a:solidFill>
        <a:ln w="38100">
          <a:noFill/>
        </a:ln>
      </dgm:spPr>
      <dgm:t>
        <a:bodyPr/>
        <a:lstStyle/>
        <a:p>
          <a:r>
            <a:rPr lang="es-CO" sz="2000" dirty="0" smtClean="0">
              <a:solidFill>
                <a:schemeClr val="tx1"/>
              </a:solidFill>
            </a:rPr>
            <a:t>Informar previamente a la UDI, cualquier requerimiento especial para el desarrollo de la sustentación.</a:t>
          </a:r>
          <a:endParaRPr lang="es-CO" sz="2000" dirty="0">
            <a:solidFill>
              <a:schemeClr val="tx1"/>
            </a:solidFill>
          </a:endParaRPr>
        </a:p>
      </dgm:t>
    </dgm:pt>
    <dgm:pt modelId="{B386C91B-72E1-4B99-8E7A-291A8795A5D4}" type="parTrans" cxnId="{78219B86-1CAA-4C8C-BA05-FA9A21CA6266}">
      <dgm:prSet/>
      <dgm:spPr/>
      <dgm:t>
        <a:bodyPr/>
        <a:lstStyle/>
        <a:p>
          <a:endParaRPr lang="es-CO">
            <a:solidFill>
              <a:schemeClr val="tx1"/>
            </a:solidFill>
          </a:endParaRPr>
        </a:p>
      </dgm:t>
    </dgm:pt>
    <dgm:pt modelId="{D5EBF38B-BB5E-43E5-83CD-B7C6BB3F72BF}" type="sibTrans" cxnId="{78219B86-1CAA-4C8C-BA05-FA9A21CA6266}">
      <dgm:prSet/>
      <dgm:spPr/>
      <dgm:t>
        <a:bodyPr/>
        <a:lstStyle/>
        <a:p>
          <a:endParaRPr lang="es-CO">
            <a:solidFill>
              <a:schemeClr val="tx1"/>
            </a:solidFill>
          </a:endParaRPr>
        </a:p>
      </dgm:t>
    </dgm:pt>
    <dgm:pt modelId="{377D85C4-D809-4071-A61D-055316240A59}">
      <dgm:prSet phldrT="[Texto]" custT="1"/>
      <dgm:spPr>
        <a:solidFill>
          <a:schemeClr val="bg2"/>
        </a:solidFill>
        <a:ln w="38100">
          <a:noFill/>
        </a:ln>
      </dgm:spPr>
      <dgm:t>
        <a:bodyPr/>
        <a:lstStyle/>
        <a:p>
          <a:r>
            <a:rPr lang="es-CO" sz="2000" dirty="0" smtClean="0">
              <a:solidFill>
                <a:schemeClr val="tx1"/>
              </a:solidFill>
            </a:rPr>
            <a:t>La calificación es individual.  Se recomienda que todos participen activamente en la sustentación.</a:t>
          </a:r>
          <a:endParaRPr lang="es-CO" sz="2000" dirty="0">
            <a:solidFill>
              <a:schemeClr val="tx1"/>
            </a:solidFill>
          </a:endParaRPr>
        </a:p>
      </dgm:t>
    </dgm:pt>
    <dgm:pt modelId="{292087C9-A174-43E0-B5C7-F5E38B4CB9F2}" type="parTrans" cxnId="{E3FB624D-AB28-45D2-BC0A-0966041C244F}">
      <dgm:prSet/>
      <dgm:spPr/>
      <dgm:t>
        <a:bodyPr/>
        <a:lstStyle/>
        <a:p>
          <a:endParaRPr lang="es-CO">
            <a:solidFill>
              <a:schemeClr val="tx1"/>
            </a:solidFill>
          </a:endParaRPr>
        </a:p>
      </dgm:t>
    </dgm:pt>
    <dgm:pt modelId="{239533BD-F782-48F5-B205-F103842B07DF}" type="sibTrans" cxnId="{E3FB624D-AB28-45D2-BC0A-0966041C244F}">
      <dgm:prSet/>
      <dgm:spPr/>
      <dgm:t>
        <a:bodyPr/>
        <a:lstStyle/>
        <a:p>
          <a:endParaRPr lang="es-CO">
            <a:solidFill>
              <a:schemeClr val="tx1"/>
            </a:solidFill>
          </a:endParaRPr>
        </a:p>
      </dgm:t>
    </dgm:pt>
    <dgm:pt modelId="{F59299CC-6E5C-4859-AFE3-0E39607C183B}">
      <dgm:prSet custT="1"/>
      <dgm:spPr>
        <a:solidFill>
          <a:schemeClr val="bg2"/>
        </a:solidFill>
        <a:ln w="38100">
          <a:noFill/>
        </a:ln>
      </dgm:spPr>
      <dgm:t>
        <a:bodyPr/>
        <a:lstStyle/>
        <a:p>
          <a:r>
            <a:rPr lang="es-CO" sz="2000" dirty="0" smtClean="0">
              <a:solidFill>
                <a:schemeClr val="tx1"/>
              </a:solidFill>
            </a:rPr>
            <a:t>Firmar el acta de grado con su respectiva nota de aceptación y hacer entrega de la misma en la Biblioteca.</a:t>
          </a:r>
          <a:endParaRPr lang="es-CO" sz="2000" dirty="0">
            <a:solidFill>
              <a:schemeClr val="tx1"/>
            </a:solidFill>
          </a:endParaRPr>
        </a:p>
      </dgm:t>
    </dgm:pt>
    <dgm:pt modelId="{B7E1F159-BBCA-4614-80EF-4A9D746763F9}" type="parTrans" cxnId="{B7DA125C-4714-453E-B746-CA575931F4FC}">
      <dgm:prSet/>
      <dgm:spPr/>
      <dgm:t>
        <a:bodyPr/>
        <a:lstStyle/>
        <a:p>
          <a:endParaRPr lang="es-CO">
            <a:solidFill>
              <a:schemeClr val="tx1"/>
            </a:solidFill>
          </a:endParaRPr>
        </a:p>
      </dgm:t>
    </dgm:pt>
    <dgm:pt modelId="{F7FEAEDF-B03D-4365-BD54-56FA419BD0C1}" type="sibTrans" cxnId="{B7DA125C-4714-453E-B746-CA575931F4FC}">
      <dgm:prSet/>
      <dgm:spPr/>
      <dgm:t>
        <a:bodyPr/>
        <a:lstStyle/>
        <a:p>
          <a:endParaRPr lang="es-CO">
            <a:solidFill>
              <a:schemeClr val="tx1"/>
            </a:solidFill>
          </a:endParaRPr>
        </a:p>
      </dgm:t>
    </dgm:pt>
    <dgm:pt modelId="{6A3AE665-9362-4EEC-94F8-F6CD8E8C6441}">
      <dgm:prSet custT="1"/>
      <dgm:spPr>
        <a:solidFill>
          <a:schemeClr val="bg2"/>
        </a:solidFill>
        <a:ln w="38100">
          <a:noFill/>
        </a:ln>
      </dgm:spPr>
      <dgm:t>
        <a:bodyPr/>
        <a:lstStyle/>
        <a:p>
          <a:r>
            <a:rPr lang="es-CO" sz="2000" dirty="0" smtClean="0">
              <a:solidFill>
                <a:schemeClr val="tx1"/>
              </a:solidFill>
            </a:rPr>
            <a:t>Entregar el libro en la biblioteca en las fechas establecidas en el calendario académico.</a:t>
          </a:r>
          <a:endParaRPr lang="es-CO" sz="2000" dirty="0">
            <a:solidFill>
              <a:schemeClr val="tx1"/>
            </a:solidFill>
          </a:endParaRPr>
        </a:p>
      </dgm:t>
    </dgm:pt>
    <dgm:pt modelId="{33BE38C9-22B3-4B37-8129-15E9D9D59EB6}" type="parTrans" cxnId="{D7B30348-1482-4746-8FF6-F55BF30983AF}">
      <dgm:prSet/>
      <dgm:spPr/>
      <dgm:t>
        <a:bodyPr/>
        <a:lstStyle/>
        <a:p>
          <a:endParaRPr lang="es-CO">
            <a:solidFill>
              <a:schemeClr val="tx1"/>
            </a:solidFill>
          </a:endParaRPr>
        </a:p>
      </dgm:t>
    </dgm:pt>
    <dgm:pt modelId="{A90F9CC1-ADEC-4480-8076-D7F49EC4EAB8}" type="sibTrans" cxnId="{D7B30348-1482-4746-8FF6-F55BF30983AF}">
      <dgm:prSet/>
      <dgm:spPr/>
      <dgm:t>
        <a:bodyPr/>
        <a:lstStyle/>
        <a:p>
          <a:endParaRPr lang="es-CO">
            <a:solidFill>
              <a:schemeClr val="tx1"/>
            </a:solidFill>
          </a:endParaRPr>
        </a:p>
      </dgm:t>
    </dgm:pt>
    <dgm:pt modelId="{E934D8F2-967A-4784-AD73-E9F7D394B451}" type="pres">
      <dgm:prSet presAssocID="{B141E962-ED27-48CB-8496-63B90A03CC0B}" presName="diagram" presStyleCnt="0">
        <dgm:presLayoutVars>
          <dgm:dir/>
          <dgm:resizeHandles val="exact"/>
        </dgm:presLayoutVars>
      </dgm:prSet>
      <dgm:spPr/>
      <dgm:t>
        <a:bodyPr/>
        <a:lstStyle/>
        <a:p>
          <a:endParaRPr lang="es-CO"/>
        </a:p>
      </dgm:t>
    </dgm:pt>
    <dgm:pt modelId="{94974812-5DE1-47C9-B400-611D59650B00}" type="pres">
      <dgm:prSet presAssocID="{74E3FCF7-61FE-4A9E-8FFE-015A28B79811}" presName="node" presStyleLbl="node1" presStyleIdx="0" presStyleCnt="10" custLinFactNeighborX="-1220" custLinFactNeighborY="678">
        <dgm:presLayoutVars>
          <dgm:bulletEnabled val="1"/>
        </dgm:presLayoutVars>
      </dgm:prSet>
      <dgm:spPr/>
      <dgm:t>
        <a:bodyPr/>
        <a:lstStyle/>
        <a:p>
          <a:endParaRPr lang="es-CO"/>
        </a:p>
      </dgm:t>
    </dgm:pt>
    <dgm:pt modelId="{A66C20BC-6F36-4E5E-B4A8-EA0AD2E14E54}" type="pres">
      <dgm:prSet presAssocID="{09540B99-336B-494B-A881-98297CB909AE}" presName="sibTrans" presStyleCnt="0"/>
      <dgm:spPr/>
      <dgm:t>
        <a:bodyPr/>
        <a:lstStyle/>
        <a:p>
          <a:endParaRPr lang="es-CO"/>
        </a:p>
      </dgm:t>
    </dgm:pt>
    <dgm:pt modelId="{510FEB12-830F-4AFF-A653-492E9979F1BB}" type="pres">
      <dgm:prSet presAssocID="{089DA322-85EF-4289-A931-D11EAE598590}" presName="node" presStyleLbl="node1" presStyleIdx="1" presStyleCnt="10" custLinFactNeighborX="-1220" custLinFactNeighborY="678">
        <dgm:presLayoutVars>
          <dgm:bulletEnabled val="1"/>
        </dgm:presLayoutVars>
      </dgm:prSet>
      <dgm:spPr/>
      <dgm:t>
        <a:bodyPr/>
        <a:lstStyle/>
        <a:p>
          <a:endParaRPr lang="es-CO"/>
        </a:p>
      </dgm:t>
    </dgm:pt>
    <dgm:pt modelId="{2E1DB5A6-2393-4A4A-B610-43F098D2B2F2}" type="pres">
      <dgm:prSet presAssocID="{CBDC7609-4647-4E0E-AC6D-FC69DF65E848}" presName="sibTrans" presStyleCnt="0"/>
      <dgm:spPr/>
      <dgm:t>
        <a:bodyPr/>
        <a:lstStyle/>
        <a:p>
          <a:endParaRPr lang="es-CO"/>
        </a:p>
      </dgm:t>
    </dgm:pt>
    <dgm:pt modelId="{B94109D5-D9B8-499E-A2E8-0C22A1FB581E}" type="pres">
      <dgm:prSet presAssocID="{F96E5971-87D1-4943-88C9-30407B559464}" presName="node" presStyleLbl="node1" presStyleIdx="2" presStyleCnt="10" custLinFactNeighborX="-1220" custLinFactNeighborY="678">
        <dgm:presLayoutVars>
          <dgm:bulletEnabled val="1"/>
        </dgm:presLayoutVars>
      </dgm:prSet>
      <dgm:spPr/>
      <dgm:t>
        <a:bodyPr/>
        <a:lstStyle/>
        <a:p>
          <a:endParaRPr lang="es-CO"/>
        </a:p>
      </dgm:t>
    </dgm:pt>
    <dgm:pt modelId="{ACF57727-A9A0-4A41-9CC2-312F6934D5BB}" type="pres">
      <dgm:prSet presAssocID="{C654CDA2-4A7E-495C-9763-98BCAA36C355}" presName="sibTrans" presStyleCnt="0"/>
      <dgm:spPr/>
      <dgm:t>
        <a:bodyPr/>
        <a:lstStyle/>
        <a:p>
          <a:endParaRPr lang="es-CO"/>
        </a:p>
      </dgm:t>
    </dgm:pt>
    <dgm:pt modelId="{3BC09EBF-CAC0-4BA5-8624-6F1704FAB7A4}" type="pres">
      <dgm:prSet presAssocID="{23FA6E38-86F1-46A8-96DA-A64ABB86B809}" presName="node" presStyleLbl="node1" presStyleIdx="3" presStyleCnt="10" custLinFactNeighborX="-1220" custLinFactNeighborY="678">
        <dgm:presLayoutVars>
          <dgm:bulletEnabled val="1"/>
        </dgm:presLayoutVars>
      </dgm:prSet>
      <dgm:spPr/>
      <dgm:t>
        <a:bodyPr/>
        <a:lstStyle/>
        <a:p>
          <a:endParaRPr lang="es-CO"/>
        </a:p>
      </dgm:t>
    </dgm:pt>
    <dgm:pt modelId="{C5563C7F-2F89-4EA3-8793-088FAF6E2838}" type="pres">
      <dgm:prSet presAssocID="{4DF182C2-4EA1-494C-AC9C-705B405BF821}" presName="sibTrans" presStyleCnt="0"/>
      <dgm:spPr/>
      <dgm:t>
        <a:bodyPr/>
        <a:lstStyle/>
        <a:p>
          <a:endParaRPr lang="es-CO"/>
        </a:p>
      </dgm:t>
    </dgm:pt>
    <dgm:pt modelId="{FBB9C83F-4A16-4C6C-8708-9244F3F142BA}" type="pres">
      <dgm:prSet presAssocID="{0A44B50E-0CF9-44C6-9AFC-2C4C5743B7C9}" presName="node" presStyleLbl="node1" presStyleIdx="4" presStyleCnt="10" custLinFactNeighborX="-1220" custLinFactNeighborY="678">
        <dgm:presLayoutVars>
          <dgm:bulletEnabled val="1"/>
        </dgm:presLayoutVars>
      </dgm:prSet>
      <dgm:spPr/>
      <dgm:t>
        <a:bodyPr/>
        <a:lstStyle/>
        <a:p>
          <a:endParaRPr lang="es-CO"/>
        </a:p>
      </dgm:t>
    </dgm:pt>
    <dgm:pt modelId="{5F38FF9A-7B11-4BC3-8339-8E3C8CC6C430}" type="pres">
      <dgm:prSet presAssocID="{2E2FB2BC-2C68-4BEE-B5DC-6CB3DBE0A0A2}" presName="sibTrans" presStyleCnt="0"/>
      <dgm:spPr/>
      <dgm:t>
        <a:bodyPr/>
        <a:lstStyle/>
        <a:p>
          <a:endParaRPr lang="es-CO"/>
        </a:p>
      </dgm:t>
    </dgm:pt>
    <dgm:pt modelId="{7A2E988B-D3D0-4E7A-ADCC-4A8B9B70E7C6}" type="pres">
      <dgm:prSet presAssocID="{9142514C-9CAE-4333-9AD1-D2CA032695C5}" presName="node" presStyleLbl="node1" presStyleIdx="5" presStyleCnt="10" custLinFactNeighborX="-1220" custLinFactNeighborY="678">
        <dgm:presLayoutVars>
          <dgm:bulletEnabled val="1"/>
        </dgm:presLayoutVars>
      </dgm:prSet>
      <dgm:spPr/>
      <dgm:t>
        <a:bodyPr/>
        <a:lstStyle/>
        <a:p>
          <a:endParaRPr lang="es-CO"/>
        </a:p>
      </dgm:t>
    </dgm:pt>
    <dgm:pt modelId="{FFE1B8EA-9023-45DA-A161-763D8195FCD4}" type="pres">
      <dgm:prSet presAssocID="{1761B799-0B74-452C-87CD-C31113E2FF85}" presName="sibTrans" presStyleCnt="0"/>
      <dgm:spPr/>
      <dgm:t>
        <a:bodyPr/>
        <a:lstStyle/>
        <a:p>
          <a:endParaRPr lang="es-CO"/>
        </a:p>
      </dgm:t>
    </dgm:pt>
    <dgm:pt modelId="{02780C1F-173B-4011-B71B-42BF467473BA}" type="pres">
      <dgm:prSet presAssocID="{812264BA-16AB-444C-83B9-1C93C0A9D82F}" presName="node" presStyleLbl="node1" presStyleIdx="6" presStyleCnt="10" custLinFactNeighborX="-1220" custLinFactNeighborY="678">
        <dgm:presLayoutVars>
          <dgm:bulletEnabled val="1"/>
        </dgm:presLayoutVars>
      </dgm:prSet>
      <dgm:spPr/>
      <dgm:t>
        <a:bodyPr/>
        <a:lstStyle/>
        <a:p>
          <a:endParaRPr lang="es-CO"/>
        </a:p>
      </dgm:t>
    </dgm:pt>
    <dgm:pt modelId="{849D5E76-A9B0-4878-A6C0-B602600C9407}" type="pres">
      <dgm:prSet presAssocID="{D5EBF38B-BB5E-43E5-83CD-B7C6BB3F72BF}" presName="sibTrans" presStyleCnt="0"/>
      <dgm:spPr/>
      <dgm:t>
        <a:bodyPr/>
        <a:lstStyle/>
        <a:p>
          <a:endParaRPr lang="es-CO"/>
        </a:p>
      </dgm:t>
    </dgm:pt>
    <dgm:pt modelId="{87841F21-7B28-4966-A30C-3E73294AA5AF}" type="pres">
      <dgm:prSet presAssocID="{377D85C4-D809-4071-A61D-055316240A59}" presName="node" presStyleLbl="node1" presStyleIdx="7" presStyleCnt="10" custLinFactNeighborX="-1220" custLinFactNeighborY="678">
        <dgm:presLayoutVars>
          <dgm:bulletEnabled val="1"/>
        </dgm:presLayoutVars>
      </dgm:prSet>
      <dgm:spPr/>
      <dgm:t>
        <a:bodyPr/>
        <a:lstStyle/>
        <a:p>
          <a:endParaRPr lang="es-CO"/>
        </a:p>
      </dgm:t>
    </dgm:pt>
    <dgm:pt modelId="{873D3044-5456-4983-A6C5-EDC899E7217E}" type="pres">
      <dgm:prSet presAssocID="{239533BD-F782-48F5-B205-F103842B07DF}" presName="sibTrans" presStyleCnt="0"/>
      <dgm:spPr/>
      <dgm:t>
        <a:bodyPr/>
        <a:lstStyle/>
        <a:p>
          <a:endParaRPr lang="es-CO"/>
        </a:p>
      </dgm:t>
    </dgm:pt>
    <dgm:pt modelId="{99CE7029-A759-4465-99E8-3F1CCB90A311}" type="pres">
      <dgm:prSet presAssocID="{F59299CC-6E5C-4859-AFE3-0E39607C183B}" presName="node" presStyleLbl="node1" presStyleIdx="8" presStyleCnt="10">
        <dgm:presLayoutVars>
          <dgm:bulletEnabled val="1"/>
        </dgm:presLayoutVars>
      </dgm:prSet>
      <dgm:spPr/>
      <dgm:t>
        <a:bodyPr/>
        <a:lstStyle/>
        <a:p>
          <a:endParaRPr lang="es-CO"/>
        </a:p>
      </dgm:t>
    </dgm:pt>
    <dgm:pt modelId="{F949E8E9-8F06-4EA4-B177-7FFE36AB3263}" type="pres">
      <dgm:prSet presAssocID="{F7FEAEDF-B03D-4365-BD54-56FA419BD0C1}" presName="sibTrans" presStyleCnt="0"/>
      <dgm:spPr/>
      <dgm:t>
        <a:bodyPr/>
        <a:lstStyle/>
        <a:p>
          <a:endParaRPr lang="es-CO"/>
        </a:p>
      </dgm:t>
    </dgm:pt>
    <dgm:pt modelId="{324E2DB7-48BE-46D2-A3A2-6B8023A957F2}" type="pres">
      <dgm:prSet presAssocID="{6A3AE665-9362-4EEC-94F8-F6CD8E8C6441}" presName="node" presStyleLbl="node1" presStyleIdx="9" presStyleCnt="10">
        <dgm:presLayoutVars>
          <dgm:bulletEnabled val="1"/>
        </dgm:presLayoutVars>
      </dgm:prSet>
      <dgm:spPr/>
      <dgm:t>
        <a:bodyPr/>
        <a:lstStyle/>
        <a:p>
          <a:endParaRPr lang="es-CO"/>
        </a:p>
      </dgm:t>
    </dgm:pt>
  </dgm:ptLst>
  <dgm:cxnLst>
    <dgm:cxn modelId="{BCF55599-DA5A-4140-9900-8F6483166975}" srcId="{B141E962-ED27-48CB-8496-63B90A03CC0B}" destId="{089DA322-85EF-4289-A931-D11EAE598590}" srcOrd="1" destOrd="0" parTransId="{9A9DD822-4E9E-4461-ACE0-952FB1895643}" sibTransId="{CBDC7609-4647-4E0E-AC6D-FC69DF65E848}"/>
    <dgm:cxn modelId="{E7C99C58-C246-4A3A-9987-09665AC9CF7C}" type="presOf" srcId="{812264BA-16AB-444C-83B9-1C93C0A9D82F}" destId="{02780C1F-173B-4011-B71B-42BF467473BA}" srcOrd="0" destOrd="0" presId="urn:microsoft.com/office/officeart/2005/8/layout/default"/>
    <dgm:cxn modelId="{78219B86-1CAA-4C8C-BA05-FA9A21CA6266}" srcId="{B141E962-ED27-48CB-8496-63B90A03CC0B}" destId="{812264BA-16AB-444C-83B9-1C93C0A9D82F}" srcOrd="6" destOrd="0" parTransId="{B386C91B-72E1-4B99-8E7A-291A8795A5D4}" sibTransId="{D5EBF38B-BB5E-43E5-83CD-B7C6BB3F72BF}"/>
    <dgm:cxn modelId="{E3FB624D-AB28-45D2-BC0A-0966041C244F}" srcId="{B141E962-ED27-48CB-8496-63B90A03CC0B}" destId="{377D85C4-D809-4071-A61D-055316240A59}" srcOrd="7" destOrd="0" parTransId="{292087C9-A174-43E0-B5C7-F5E38B4CB9F2}" sibTransId="{239533BD-F782-48F5-B205-F103842B07DF}"/>
    <dgm:cxn modelId="{ED651825-3CDD-4C5F-98B2-A3EA8A88E4ED}" type="presOf" srcId="{F96E5971-87D1-4943-88C9-30407B559464}" destId="{B94109D5-D9B8-499E-A2E8-0C22A1FB581E}" srcOrd="0" destOrd="0" presId="urn:microsoft.com/office/officeart/2005/8/layout/default"/>
    <dgm:cxn modelId="{D7B30348-1482-4746-8FF6-F55BF30983AF}" srcId="{B141E962-ED27-48CB-8496-63B90A03CC0B}" destId="{6A3AE665-9362-4EEC-94F8-F6CD8E8C6441}" srcOrd="9" destOrd="0" parTransId="{33BE38C9-22B3-4B37-8129-15E9D9D59EB6}" sibTransId="{A90F9CC1-ADEC-4480-8076-D7F49EC4EAB8}"/>
    <dgm:cxn modelId="{A67B8677-B081-48F8-95EE-2FEEA42DF1DE}" srcId="{B141E962-ED27-48CB-8496-63B90A03CC0B}" destId="{0A44B50E-0CF9-44C6-9AFC-2C4C5743B7C9}" srcOrd="4" destOrd="0" parTransId="{CD99CB20-5111-441E-A3AA-D6C94FE14111}" sibTransId="{2E2FB2BC-2C68-4BEE-B5DC-6CB3DBE0A0A2}"/>
    <dgm:cxn modelId="{5A477415-C18D-4FC9-98F8-EBB9D01A08ED}" type="presOf" srcId="{B141E962-ED27-48CB-8496-63B90A03CC0B}" destId="{E934D8F2-967A-4784-AD73-E9F7D394B451}" srcOrd="0" destOrd="0" presId="urn:microsoft.com/office/officeart/2005/8/layout/default"/>
    <dgm:cxn modelId="{4ADD3128-3F7C-4BCD-9ED1-5B8C038DAD17}" type="presOf" srcId="{23FA6E38-86F1-46A8-96DA-A64ABB86B809}" destId="{3BC09EBF-CAC0-4BA5-8624-6F1704FAB7A4}" srcOrd="0" destOrd="0" presId="urn:microsoft.com/office/officeart/2005/8/layout/default"/>
    <dgm:cxn modelId="{0A289392-EBBB-4F4D-B9CA-DE8B0173D029}" srcId="{B141E962-ED27-48CB-8496-63B90A03CC0B}" destId="{23FA6E38-86F1-46A8-96DA-A64ABB86B809}" srcOrd="3" destOrd="0" parTransId="{C45B0D4B-52BD-40E8-AF39-589995274414}" sibTransId="{4DF182C2-4EA1-494C-AC9C-705B405BF821}"/>
    <dgm:cxn modelId="{A091344E-1045-42C0-A18D-4A0AEB787D0F}" type="presOf" srcId="{F59299CC-6E5C-4859-AFE3-0E39607C183B}" destId="{99CE7029-A759-4465-99E8-3F1CCB90A311}" srcOrd="0" destOrd="0" presId="urn:microsoft.com/office/officeart/2005/8/layout/default"/>
    <dgm:cxn modelId="{1BC44D4B-666D-4A24-A52A-FB3D7F9F8395}" type="presOf" srcId="{74E3FCF7-61FE-4A9E-8FFE-015A28B79811}" destId="{94974812-5DE1-47C9-B400-611D59650B00}" srcOrd="0" destOrd="0" presId="urn:microsoft.com/office/officeart/2005/8/layout/default"/>
    <dgm:cxn modelId="{C8706971-958A-457D-9C62-CEC7D8893D30}" type="presOf" srcId="{377D85C4-D809-4071-A61D-055316240A59}" destId="{87841F21-7B28-4966-A30C-3E73294AA5AF}" srcOrd="0" destOrd="0" presId="urn:microsoft.com/office/officeart/2005/8/layout/default"/>
    <dgm:cxn modelId="{785C6DD4-25BB-4B9E-8DDB-44CCD4E10975}" type="presOf" srcId="{089DA322-85EF-4289-A931-D11EAE598590}" destId="{510FEB12-830F-4AFF-A653-492E9979F1BB}" srcOrd="0" destOrd="0" presId="urn:microsoft.com/office/officeart/2005/8/layout/default"/>
    <dgm:cxn modelId="{A04497A3-5207-448B-9B24-2C3ED75B9E67}" type="presOf" srcId="{9142514C-9CAE-4333-9AD1-D2CA032695C5}" destId="{7A2E988B-D3D0-4E7A-ADCC-4A8B9B70E7C6}" srcOrd="0" destOrd="0" presId="urn:microsoft.com/office/officeart/2005/8/layout/default"/>
    <dgm:cxn modelId="{986C4323-A44B-4BCF-96E6-43DE818AAB7F}" type="presOf" srcId="{6A3AE665-9362-4EEC-94F8-F6CD8E8C6441}" destId="{324E2DB7-48BE-46D2-A3A2-6B8023A957F2}" srcOrd="0" destOrd="0" presId="urn:microsoft.com/office/officeart/2005/8/layout/default"/>
    <dgm:cxn modelId="{036ADF29-686D-4114-B06F-6595F2F0B69C}" srcId="{B141E962-ED27-48CB-8496-63B90A03CC0B}" destId="{F96E5971-87D1-4943-88C9-30407B559464}" srcOrd="2" destOrd="0" parTransId="{111C7131-2D58-4A5A-92E7-45BE39939EF2}" sibTransId="{C654CDA2-4A7E-495C-9763-98BCAA36C355}"/>
    <dgm:cxn modelId="{B7DA125C-4714-453E-B746-CA575931F4FC}" srcId="{B141E962-ED27-48CB-8496-63B90A03CC0B}" destId="{F59299CC-6E5C-4859-AFE3-0E39607C183B}" srcOrd="8" destOrd="0" parTransId="{B7E1F159-BBCA-4614-80EF-4A9D746763F9}" sibTransId="{F7FEAEDF-B03D-4365-BD54-56FA419BD0C1}"/>
    <dgm:cxn modelId="{970E28AB-05F6-4B8B-9739-25307EDC77C3}" srcId="{B141E962-ED27-48CB-8496-63B90A03CC0B}" destId="{74E3FCF7-61FE-4A9E-8FFE-015A28B79811}" srcOrd="0" destOrd="0" parTransId="{A945BE64-847B-4313-93AA-9D70B97ECF38}" sibTransId="{09540B99-336B-494B-A881-98297CB909AE}"/>
    <dgm:cxn modelId="{097EB48D-473C-4F91-BFC2-7E7F23E43995}" type="presOf" srcId="{0A44B50E-0CF9-44C6-9AFC-2C4C5743B7C9}" destId="{FBB9C83F-4A16-4C6C-8708-9244F3F142BA}" srcOrd="0" destOrd="0" presId="urn:microsoft.com/office/officeart/2005/8/layout/default"/>
    <dgm:cxn modelId="{09086F47-B614-4A81-BEEA-84E2FF91A61B}" srcId="{B141E962-ED27-48CB-8496-63B90A03CC0B}" destId="{9142514C-9CAE-4333-9AD1-D2CA032695C5}" srcOrd="5" destOrd="0" parTransId="{0864F94E-3B75-488D-9DF6-3E3AA2D76BF8}" sibTransId="{1761B799-0B74-452C-87CD-C31113E2FF85}"/>
    <dgm:cxn modelId="{F0CF33AF-EF24-4112-83A6-8CBB28FD5AD3}" type="presParOf" srcId="{E934D8F2-967A-4784-AD73-E9F7D394B451}" destId="{94974812-5DE1-47C9-B400-611D59650B00}" srcOrd="0" destOrd="0" presId="urn:microsoft.com/office/officeart/2005/8/layout/default"/>
    <dgm:cxn modelId="{409387FC-B459-4B18-ADDE-1A9CE8A65231}" type="presParOf" srcId="{E934D8F2-967A-4784-AD73-E9F7D394B451}" destId="{A66C20BC-6F36-4E5E-B4A8-EA0AD2E14E54}" srcOrd="1" destOrd="0" presId="urn:microsoft.com/office/officeart/2005/8/layout/default"/>
    <dgm:cxn modelId="{3BA80413-8754-40E6-9F5B-C48DCD0B6114}" type="presParOf" srcId="{E934D8F2-967A-4784-AD73-E9F7D394B451}" destId="{510FEB12-830F-4AFF-A653-492E9979F1BB}" srcOrd="2" destOrd="0" presId="urn:microsoft.com/office/officeart/2005/8/layout/default"/>
    <dgm:cxn modelId="{AE566F6B-1C94-4698-A31F-1EA7F78E6FA9}" type="presParOf" srcId="{E934D8F2-967A-4784-AD73-E9F7D394B451}" destId="{2E1DB5A6-2393-4A4A-B610-43F098D2B2F2}" srcOrd="3" destOrd="0" presId="urn:microsoft.com/office/officeart/2005/8/layout/default"/>
    <dgm:cxn modelId="{AA9C049E-4977-411E-954F-0621A8F5D481}" type="presParOf" srcId="{E934D8F2-967A-4784-AD73-E9F7D394B451}" destId="{B94109D5-D9B8-499E-A2E8-0C22A1FB581E}" srcOrd="4" destOrd="0" presId="urn:microsoft.com/office/officeart/2005/8/layout/default"/>
    <dgm:cxn modelId="{A842BA88-A560-4302-ACD9-60DCA7803676}" type="presParOf" srcId="{E934D8F2-967A-4784-AD73-E9F7D394B451}" destId="{ACF57727-A9A0-4A41-9CC2-312F6934D5BB}" srcOrd="5" destOrd="0" presId="urn:microsoft.com/office/officeart/2005/8/layout/default"/>
    <dgm:cxn modelId="{AE23AF0E-4680-4C90-94A4-3E18233F5D7E}" type="presParOf" srcId="{E934D8F2-967A-4784-AD73-E9F7D394B451}" destId="{3BC09EBF-CAC0-4BA5-8624-6F1704FAB7A4}" srcOrd="6" destOrd="0" presId="urn:microsoft.com/office/officeart/2005/8/layout/default"/>
    <dgm:cxn modelId="{5983901D-9CE9-4EF4-B570-D0F763AE8F72}" type="presParOf" srcId="{E934D8F2-967A-4784-AD73-E9F7D394B451}" destId="{C5563C7F-2F89-4EA3-8793-088FAF6E2838}" srcOrd="7" destOrd="0" presId="urn:microsoft.com/office/officeart/2005/8/layout/default"/>
    <dgm:cxn modelId="{0EFEED2C-3949-4D1C-957B-9981CD2EB20F}" type="presParOf" srcId="{E934D8F2-967A-4784-AD73-E9F7D394B451}" destId="{FBB9C83F-4A16-4C6C-8708-9244F3F142BA}" srcOrd="8" destOrd="0" presId="urn:microsoft.com/office/officeart/2005/8/layout/default"/>
    <dgm:cxn modelId="{CE2ADA4D-B88C-4925-BD67-BCAFA1199017}" type="presParOf" srcId="{E934D8F2-967A-4784-AD73-E9F7D394B451}" destId="{5F38FF9A-7B11-4BC3-8339-8E3C8CC6C430}" srcOrd="9" destOrd="0" presId="urn:microsoft.com/office/officeart/2005/8/layout/default"/>
    <dgm:cxn modelId="{A5BEBB06-2CDB-47E0-9DBA-39656BE9D2C8}" type="presParOf" srcId="{E934D8F2-967A-4784-AD73-E9F7D394B451}" destId="{7A2E988B-D3D0-4E7A-ADCC-4A8B9B70E7C6}" srcOrd="10" destOrd="0" presId="urn:microsoft.com/office/officeart/2005/8/layout/default"/>
    <dgm:cxn modelId="{3B076A2E-6C07-44C4-B2DE-D0F9EC9E8023}" type="presParOf" srcId="{E934D8F2-967A-4784-AD73-E9F7D394B451}" destId="{FFE1B8EA-9023-45DA-A161-763D8195FCD4}" srcOrd="11" destOrd="0" presId="urn:microsoft.com/office/officeart/2005/8/layout/default"/>
    <dgm:cxn modelId="{5B7B5C52-4894-474F-B03F-81F044CE540C}" type="presParOf" srcId="{E934D8F2-967A-4784-AD73-E9F7D394B451}" destId="{02780C1F-173B-4011-B71B-42BF467473BA}" srcOrd="12" destOrd="0" presId="urn:microsoft.com/office/officeart/2005/8/layout/default"/>
    <dgm:cxn modelId="{0EB53925-A5F0-40CC-AC6C-68147A431DBC}" type="presParOf" srcId="{E934D8F2-967A-4784-AD73-E9F7D394B451}" destId="{849D5E76-A9B0-4878-A6C0-B602600C9407}" srcOrd="13" destOrd="0" presId="urn:microsoft.com/office/officeart/2005/8/layout/default"/>
    <dgm:cxn modelId="{948DE35D-1883-4AB5-94CE-0D350BFB9255}" type="presParOf" srcId="{E934D8F2-967A-4784-AD73-E9F7D394B451}" destId="{87841F21-7B28-4966-A30C-3E73294AA5AF}" srcOrd="14" destOrd="0" presId="urn:microsoft.com/office/officeart/2005/8/layout/default"/>
    <dgm:cxn modelId="{6EFBBCD4-6FF6-4AA0-B296-50DD4EC5FDB6}" type="presParOf" srcId="{E934D8F2-967A-4784-AD73-E9F7D394B451}" destId="{873D3044-5456-4983-A6C5-EDC899E7217E}" srcOrd="15" destOrd="0" presId="urn:microsoft.com/office/officeart/2005/8/layout/default"/>
    <dgm:cxn modelId="{2AD0170E-DC89-4C72-80C3-F0115F4DC49E}" type="presParOf" srcId="{E934D8F2-967A-4784-AD73-E9F7D394B451}" destId="{99CE7029-A759-4465-99E8-3F1CCB90A311}" srcOrd="16" destOrd="0" presId="urn:microsoft.com/office/officeart/2005/8/layout/default"/>
    <dgm:cxn modelId="{1CA2C0A2-D2DD-4F8E-9D46-D67ED8EF0A3B}" type="presParOf" srcId="{E934D8F2-967A-4784-AD73-E9F7D394B451}" destId="{F949E8E9-8F06-4EA4-B177-7FFE36AB3263}" srcOrd="17" destOrd="0" presId="urn:microsoft.com/office/officeart/2005/8/layout/default"/>
    <dgm:cxn modelId="{1AE08D2E-3C15-4E84-8D27-F75B84E71359}" type="presParOf" srcId="{E934D8F2-967A-4784-AD73-E9F7D394B451}" destId="{324E2DB7-48BE-46D2-A3A2-6B8023A957F2}" srcOrd="1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9DDADF-8BC4-42B7-8F6D-276EDB26ABA4}" type="doc">
      <dgm:prSet loTypeId="urn:microsoft.com/office/officeart/2005/8/layout/list1" loCatId="list" qsTypeId="urn:microsoft.com/office/officeart/2005/8/quickstyle/simple1" qsCatId="simple" csTypeId="urn:microsoft.com/office/officeart/2005/8/colors/accent3_5" csCatId="accent3" phldr="1"/>
      <dgm:spPr/>
      <dgm:t>
        <a:bodyPr/>
        <a:lstStyle/>
        <a:p>
          <a:endParaRPr lang="es-CO"/>
        </a:p>
      </dgm:t>
    </dgm:pt>
    <dgm:pt modelId="{560883A7-3BF9-4044-B78D-6EBACC6D34E5}">
      <dgm:prSet phldrT="[Texto]" custT="1"/>
      <dgm:spPr>
        <a:solidFill>
          <a:schemeClr val="bg2"/>
        </a:solidFill>
      </dgm:spPr>
      <dgm:t>
        <a:bodyPr/>
        <a:lstStyle/>
        <a:p>
          <a:r>
            <a:rPr lang="es-CO" sz="2500" dirty="0" smtClean="0">
              <a:solidFill>
                <a:schemeClr val="tx1"/>
              </a:solidFill>
              <a:latin typeface="Calibri"/>
            </a:rPr>
            <a:t>Utilizar la plantilla sugerida por la Institución.</a:t>
          </a:r>
          <a:endParaRPr lang="es-CO" sz="2500" dirty="0">
            <a:solidFill>
              <a:schemeClr val="tx1"/>
            </a:solidFill>
          </a:endParaRPr>
        </a:p>
      </dgm:t>
    </dgm:pt>
    <dgm:pt modelId="{B380B58B-E650-469C-B6C5-928AD0E21763}" type="parTrans" cxnId="{DB6F5A80-DC53-4A17-BB91-A74E3FCCE9B2}">
      <dgm:prSet/>
      <dgm:spPr/>
      <dgm:t>
        <a:bodyPr/>
        <a:lstStyle/>
        <a:p>
          <a:endParaRPr lang="es-CO" sz="2500">
            <a:solidFill>
              <a:schemeClr val="tx1"/>
            </a:solidFill>
          </a:endParaRPr>
        </a:p>
      </dgm:t>
    </dgm:pt>
    <dgm:pt modelId="{612C4BC0-C776-4A6F-AC7A-B34B78C2FB90}" type="sibTrans" cxnId="{DB6F5A80-DC53-4A17-BB91-A74E3FCCE9B2}">
      <dgm:prSet/>
      <dgm:spPr/>
      <dgm:t>
        <a:bodyPr/>
        <a:lstStyle/>
        <a:p>
          <a:endParaRPr lang="es-CO" sz="2500">
            <a:solidFill>
              <a:schemeClr val="tx1"/>
            </a:solidFill>
          </a:endParaRPr>
        </a:p>
      </dgm:t>
    </dgm:pt>
    <dgm:pt modelId="{1CDDF92D-6B91-418D-8318-593CF4E5B403}">
      <dgm:prSet custT="1"/>
      <dgm:spPr>
        <a:solidFill>
          <a:schemeClr val="bg2"/>
        </a:solidFill>
      </dgm:spPr>
      <dgm:t>
        <a:bodyPr/>
        <a:lstStyle/>
        <a:p>
          <a:r>
            <a:rPr lang="es-CO" sz="2500" smtClean="0">
              <a:solidFill>
                <a:schemeClr val="tx1"/>
              </a:solidFill>
              <a:latin typeface="Calibri"/>
            </a:rPr>
            <a:t>Utilizar fuentes con colores y tamaños que permitan su fácil lectura y hagan contraste con el fondo de la plantilla. </a:t>
          </a:r>
          <a:endParaRPr lang="es-CO" sz="2500" dirty="0" smtClean="0">
            <a:solidFill>
              <a:schemeClr val="tx1"/>
            </a:solidFill>
            <a:latin typeface="Calibri"/>
          </a:endParaRPr>
        </a:p>
      </dgm:t>
    </dgm:pt>
    <dgm:pt modelId="{D6C8A46A-0121-4274-829B-2997E25FCF8B}" type="parTrans" cxnId="{DB4C62BE-4E0B-411C-8BC3-05DA236143A2}">
      <dgm:prSet/>
      <dgm:spPr/>
      <dgm:t>
        <a:bodyPr/>
        <a:lstStyle/>
        <a:p>
          <a:endParaRPr lang="es-CO" sz="2500">
            <a:solidFill>
              <a:schemeClr val="tx1"/>
            </a:solidFill>
          </a:endParaRPr>
        </a:p>
      </dgm:t>
    </dgm:pt>
    <dgm:pt modelId="{F5887323-2423-4384-B91A-694F4BCC2BB7}" type="sibTrans" cxnId="{DB4C62BE-4E0B-411C-8BC3-05DA236143A2}">
      <dgm:prSet/>
      <dgm:spPr/>
      <dgm:t>
        <a:bodyPr/>
        <a:lstStyle/>
        <a:p>
          <a:endParaRPr lang="es-CO" sz="2500">
            <a:solidFill>
              <a:schemeClr val="tx1"/>
            </a:solidFill>
          </a:endParaRPr>
        </a:p>
      </dgm:t>
    </dgm:pt>
    <dgm:pt modelId="{120A542D-54DB-4735-A837-3DB7A2623149}">
      <dgm:prSet custT="1"/>
      <dgm:spPr>
        <a:solidFill>
          <a:schemeClr val="bg2"/>
        </a:solidFill>
      </dgm:spPr>
      <dgm:t>
        <a:bodyPr/>
        <a:lstStyle/>
        <a:p>
          <a:r>
            <a:rPr lang="es-CO" sz="2500" smtClean="0">
              <a:solidFill>
                <a:schemeClr val="tx1"/>
              </a:solidFill>
              <a:latin typeface="Calibri"/>
            </a:rPr>
            <a:t>Evitar diapositivas sobrecargadas de texto.</a:t>
          </a:r>
          <a:endParaRPr lang="es-CO" sz="2500" dirty="0" smtClean="0">
            <a:solidFill>
              <a:schemeClr val="tx1"/>
            </a:solidFill>
            <a:latin typeface="Calibri"/>
          </a:endParaRPr>
        </a:p>
      </dgm:t>
    </dgm:pt>
    <dgm:pt modelId="{14CB7CDE-EFD3-4F32-ADAA-DE1E42D43B74}" type="parTrans" cxnId="{136E5A7E-6BF5-4B57-A1BD-1253DDB2375D}">
      <dgm:prSet/>
      <dgm:spPr/>
      <dgm:t>
        <a:bodyPr/>
        <a:lstStyle/>
        <a:p>
          <a:endParaRPr lang="es-CO" sz="2500">
            <a:solidFill>
              <a:schemeClr val="tx1"/>
            </a:solidFill>
          </a:endParaRPr>
        </a:p>
      </dgm:t>
    </dgm:pt>
    <dgm:pt modelId="{006D0791-3727-4D40-AD91-9BD2672B9116}" type="sibTrans" cxnId="{136E5A7E-6BF5-4B57-A1BD-1253DDB2375D}">
      <dgm:prSet/>
      <dgm:spPr/>
      <dgm:t>
        <a:bodyPr/>
        <a:lstStyle/>
        <a:p>
          <a:endParaRPr lang="es-CO" sz="2500">
            <a:solidFill>
              <a:schemeClr val="tx1"/>
            </a:solidFill>
          </a:endParaRPr>
        </a:p>
      </dgm:t>
    </dgm:pt>
    <dgm:pt modelId="{CF4EA244-C60D-458C-966B-8E7EA3A55473}">
      <dgm:prSet custT="1"/>
      <dgm:spPr>
        <a:solidFill>
          <a:schemeClr val="bg2"/>
        </a:solidFill>
      </dgm:spPr>
      <dgm:t>
        <a:bodyPr/>
        <a:lstStyle/>
        <a:p>
          <a:r>
            <a:rPr lang="es-CO" sz="2500" smtClean="0">
              <a:solidFill>
                <a:schemeClr val="tx1"/>
              </a:solidFill>
              <a:latin typeface="Calibri"/>
            </a:rPr>
            <a:t>Utilizar gráficos e imágenes para facilitar la comprensión del publico.</a:t>
          </a:r>
          <a:endParaRPr lang="es-CO" sz="2500" dirty="0" smtClean="0">
            <a:solidFill>
              <a:schemeClr val="tx1"/>
            </a:solidFill>
            <a:latin typeface="Calibri"/>
          </a:endParaRPr>
        </a:p>
      </dgm:t>
    </dgm:pt>
    <dgm:pt modelId="{BBE7A239-9DC7-405D-968D-B607C853CD4D}" type="parTrans" cxnId="{D8A47109-52F3-4A47-A0D9-1C3977F17786}">
      <dgm:prSet/>
      <dgm:spPr/>
      <dgm:t>
        <a:bodyPr/>
        <a:lstStyle/>
        <a:p>
          <a:endParaRPr lang="es-CO" sz="2500">
            <a:solidFill>
              <a:schemeClr val="tx1"/>
            </a:solidFill>
          </a:endParaRPr>
        </a:p>
      </dgm:t>
    </dgm:pt>
    <dgm:pt modelId="{4BE03126-1C9E-4CA6-A81F-9CAE98283DC0}" type="sibTrans" cxnId="{D8A47109-52F3-4A47-A0D9-1C3977F17786}">
      <dgm:prSet/>
      <dgm:spPr/>
      <dgm:t>
        <a:bodyPr/>
        <a:lstStyle/>
        <a:p>
          <a:endParaRPr lang="es-CO" sz="2500">
            <a:solidFill>
              <a:schemeClr val="tx1"/>
            </a:solidFill>
          </a:endParaRPr>
        </a:p>
      </dgm:t>
    </dgm:pt>
    <dgm:pt modelId="{5C6790D7-3FE5-40B8-809D-8EC3FE2885CE}">
      <dgm:prSet custT="1"/>
      <dgm:spPr>
        <a:solidFill>
          <a:schemeClr val="bg2"/>
        </a:solidFill>
      </dgm:spPr>
      <dgm:t>
        <a:bodyPr/>
        <a:lstStyle/>
        <a:p>
          <a:r>
            <a:rPr lang="es-CO" sz="2500" dirty="0" smtClean="0">
              <a:solidFill>
                <a:schemeClr val="tx1"/>
              </a:solidFill>
              <a:latin typeface="Calibri"/>
            </a:rPr>
            <a:t>Se recomienda un máximo de 20 diapositivas.  </a:t>
          </a:r>
          <a:endParaRPr lang="es-CO" sz="2500" dirty="0">
            <a:solidFill>
              <a:schemeClr val="tx1"/>
            </a:solidFill>
            <a:latin typeface="Calibri"/>
          </a:endParaRPr>
        </a:p>
      </dgm:t>
    </dgm:pt>
    <dgm:pt modelId="{795E747D-08DF-49CE-AC48-552540A753A2}" type="parTrans" cxnId="{F495199C-6CFC-463B-AAAA-1E99B5CDCBDB}">
      <dgm:prSet/>
      <dgm:spPr/>
      <dgm:t>
        <a:bodyPr/>
        <a:lstStyle/>
        <a:p>
          <a:endParaRPr lang="es-CO" sz="2500">
            <a:solidFill>
              <a:schemeClr val="tx1"/>
            </a:solidFill>
          </a:endParaRPr>
        </a:p>
      </dgm:t>
    </dgm:pt>
    <dgm:pt modelId="{8AE1E972-ECE6-4C8C-8980-BD20644F0436}" type="sibTrans" cxnId="{F495199C-6CFC-463B-AAAA-1E99B5CDCBDB}">
      <dgm:prSet/>
      <dgm:spPr/>
      <dgm:t>
        <a:bodyPr/>
        <a:lstStyle/>
        <a:p>
          <a:endParaRPr lang="es-CO" sz="2500">
            <a:solidFill>
              <a:schemeClr val="tx1"/>
            </a:solidFill>
          </a:endParaRPr>
        </a:p>
      </dgm:t>
    </dgm:pt>
    <dgm:pt modelId="{3DD4FF36-F9FD-4986-BB36-788970F8BF85}" type="pres">
      <dgm:prSet presAssocID="{429DDADF-8BC4-42B7-8F6D-276EDB26ABA4}" presName="linear" presStyleCnt="0">
        <dgm:presLayoutVars>
          <dgm:dir/>
          <dgm:animLvl val="lvl"/>
          <dgm:resizeHandles val="exact"/>
        </dgm:presLayoutVars>
      </dgm:prSet>
      <dgm:spPr/>
      <dgm:t>
        <a:bodyPr/>
        <a:lstStyle/>
        <a:p>
          <a:endParaRPr lang="es-CO"/>
        </a:p>
      </dgm:t>
    </dgm:pt>
    <dgm:pt modelId="{30038AE3-5CE7-4B06-9D96-01D4ECF4E0F4}" type="pres">
      <dgm:prSet presAssocID="{560883A7-3BF9-4044-B78D-6EBACC6D34E5}" presName="parentLin" presStyleCnt="0"/>
      <dgm:spPr/>
    </dgm:pt>
    <dgm:pt modelId="{CE8B8FFF-64DB-469C-BB89-E8C5C10C72C1}" type="pres">
      <dgm:prSet presAssocID="{560883A7-3BF9-4044-B78D-6EBACC6D34E5}" presName="parentLeftMargin" presStyleLbl="node1" presStyleIdx="0" presStyleCnt="5"/>
      <dgm:spPr/>
      <dgm:t>
        <a:bodyPr/>
        <a:lstStyle/>
        <a:p>
          <a:endParaRPr lang="es-CO"/>
        </a:p>
      </dgm:t>
    </dgm:pt>
    <dgm:pt modelId="{A22E1DE9-DAEA-4C8B-B19A-B0DBDF1F774B}" type="pres">
      <dgm:prSet presAssocID="{560883A7-3BF9-4044-B78D-6EBACC6D34E5}" presName="parentText" presStyleLbl="node1" presStyleIdx="0" presStyleCnt="5" custScaleX="124804">
        <dgm:presLayoutVars>
          <dgm:chMax val="0"/>
          <dgm:bulletEnabled val="1"/>
        </dgm:presLayoutVars>
      </dgm:prSet>
      <dgm:spPr/>
      <dgm:t>
        <a:bodyPr/>
        <a:lstStyle/>
        <a:p>
          <a:endParaRPr lang="es-CO"/>
        </a:p>
      </dgm:t>
    </dgm:pt>
    <dgm:pt modelId="{61D3363E-A80D-419C-9A7C-60EAAA058101}" type="pres">
      <dgm:prSet presAssocID="{560883A7-3BF9-4044-B78D-6EBACC6D34E5}" presName="negativeSpace" presStyleCnt="0"/>
      <dgm:spPr/>
    </dgm:pt>
    <dgm:pt modelId="{AD6F46FB-027E-4394-9B02-DAB63E7B21FF}" type="pres">
      <dgm:prSet presAssocID="{560883A7-3BF9-4044-B78D-6EBACC6D34E5}" presName="childText" presStyleLbl="conFgAcc1" presStyleIdx="0" presStyleCnt="5">
        <dgm:presLayoutVars>
          <dgm:bulletEnabled val="1"/>
        </dgm:presLayoutVars>
      </dgm:prSet>
      <dgm:spPr/>
    </dgm:pt>
    <dgm:pt modelId="{E222CA4E-6652-4532-A916-428A4ED4BB08}" type="pres">
      <dgm:prSet presAssocID="{612C4BC0-C776-4A6F-AC7A-B34B78C2FB90}" presName="spaceBetweenRectangles" presStyleCnt="0"/>
      <dgm:spPr/>
    </dgm:pt>
    <dgm:pt modelId="{B02B829E-1E37-4EE4-A6D5-5EC042C9B960}" type="pres">
      <dgm:prSet presAssocID="{1CDDF92D-6B91-418D-8318-593CF4E5B403}" presName="parentLin" presStyleCnt="0"/>
      <dgm:spPr/>
    </dgm:pt>
    <dgm:pt modelId="{722BF86D-B272-4803-B360-6671EA12E09C}" type="pres">
      <dgm:prSet presAssocID="{1CDDF92D-6B91-418D-8318-593CF4E5B403}" presName="parentLeftMargin" presStyleLbl="node1" presStyleIdx="0" presStyleCnt="5"/>
      <dgm:spPr/>
      <dgm:t>
        <a:bodyPr/>
        <a:lstStyle/>
        <a:p>
          <a:endParaRPr lang="es-CO"/>
        </a:p>
      </dgm:t>
    </dgm:pt>
    <dgm:pt modelId="{1A86E988-4C8B-45B4-9C50-F4D9B55B6B3C}" type="pres">
      <dgm:prSet presAssocID="{1CDDF92D-6B91-418D-8318-593CF4E5B403}" presName="parentText" presStyleLbl="node1" presStyleIdx="1" presStyleCnt="5" custScaleX="124804">
        <dgm:presLayoutVars>
          <dgm:chMax val="0"/>
          <dgm:bulletEnabled val="1"/>
        </dgm:presLayoutVars>
      </dgm:prSet>
      <dgm:spPr/>
      <dgm:t>
        <a:bodyPr/>
        <a:lstStyle/>
        <a:p>
          <a:endParaRPr lang="es-CO"/>
        </a:p>
      </dgm:t>
    </dgm:pt>
    <dgm:pt modelId="{DE994868-61FB-4E4D-B97F-6D9FBAAD542B}" type="pres">
      <dgm:prSet presAssocID="{1CDDF92D-6B91-418D-8318-593CF4E5B403}" presName="negativeSpace" presStyleCnt="0"/>
      <dgm:spPr/>
    </dgm:pt>
    <dgm:pt modelId="{EC6268D9-252C-4F12-8791-DE350CFFA81F}" type="pres">
      <dgm:prSet presAssocID="{1CDDF92D-6B91-418D-8318-593CF4E5B403}" presName="childText" presStyleLbl="conFgAcc1" presStyleIdx="1" presStyleCnt="5">
        <dgm:presLayoutVars>
          <dgm:bulletEnabled val="1"/>
        </dgm:presLayoutVars>
      </dgm:prSet>
      <dgm:spPr/>
    </dgm:pt>
    <dgm:pt modelId="{A357CEC2-4FB8-47A4-A3DF-F8E854287A46}" type="pres">
      <dgm:prSet presAssocID="{F5887323-2423-4384-B91A-694F4BCC2BB7}" presName="spaceBetweenRectangles" presStyleCnt="0"/>
      <dgm:spPr/>
    </dgm:pt>
    <dgm:pt modelId="{59A293F3-48FD-417C-A3F9-DE9E53CF16BF}" type="pres">
      <dgm:prSet presAssocID="{120A542D-54DB-4735-A837-3DB7A2623149}" presName="parentLin" presStyleCnt="0"/>
      <dgm:spPr/>
    </dgm:pt>
    <dgm:pt modelId="{0845E033-652C-4185-997A-7B8ACF499DE0}" type="pres">
      <dgm:prSet presAssocID="{120A542D-54DB-4735-A837-3DB7A2623149}" presName="parentLeftMargin" presStyleLbl="node1" presStyleIdx="1" presStyleCnt="5"/>
      <dgm:spPr/>
      <dgm:t>
        <a:bodyPr/>
        <a:lstStyle/>
        <a:p>
          <a:endParaRPr lang="es-CO"/>
        </a:p>
      </dgm:t>
    </dgm:pt>
    <dgm:pt modelId="{2192641C-D04D-428F-853D-EE5D87601EE7}" type="pres">
      <dgm:prSet presAssocID="{120A542D-54DB-4735-A837-3DB7A2623149}" presName="parentText" presStyleLbl="node1" presStyleIdx="2" presStyleCnt="5" custScaleX="124804">
        <dgm:presLayoutVars>
          <dgm:chMax val="0"/>
          <dgm:bulletEnabled val="1"/>
        </dgm:presLayoutVars>
      </dgm:prSet>
      <dgm:spPr/>
      <dgm:t>
        <a:bodyPr/>
        <a:lstStyle/>
        <a:p>
          <a:endParaRPr lang="es-CO"/>
        </a:p>
      </dgm:t>
    </dgm:pt>
    <dgm:pt modelId="{FA853F69-9AD6-4059-874B-1C84334428B8}" type="pres">
      <dgm:prSet presAssocID="{120A542D-54DB-4735-A837-3DB7A2623149}" presName="negativeSpace" presStyleCnt="0"/>
      <dgm:spPr/>
    </dgm:pt>
    <dgm:pt modelId="{35118974-6CDE-4119-A582-C9463BF42581}" type="pres">
      <dgm:prSet presAssocID="{120A542D-54DB-4735-A837-3DB7A2623149}" presName="childText" presStyleLbl="conFgAcc1" presStyleIdx="2" presStyleCnt="5">
        <dgm:presLayoutVars>
          <dgm:bulletEnabled val="1"/>
        </dgm:presLayoutVars>
      </dgm:prSet>
      <dgm:spPr/>
    </dgm:pt>
    <dgm:pt modelId="{7F9BC282-3C8A-4C3A-994F-837EE74CB9A9}" type="pres">
      <dgm:prSet presAssocID="{006D0791-3727-4D40-AD91-9BD2672B9116}" presName="spaceBetweenRectangles" presStyleCnt="0"/>
      <dgm:spPr/>
    </dgm:pt>
    <dgm:pt modelId="{1E6EEB6E-C6A1-4080-824F-F93F8EC29BDE}" type="pres">
      <dgm:prSet presAssocID="{CF4EA244-C60D-458C-966B-8E7EA3A55473}" presName="parentLin" presStyleCnt="0"/>
      <dgm:spPr/>
    </dgm:pt>
    <dgm:pt modelId="{6F94F4B3-3069-48A9-A8D2-0069A9F2945C}" type="pres">
      <dgm:prSet presAssocID="{CF4EA244-C60D-458C-966B-8E7EA3A55473}" presName="parentLeftMargin" presStyleLbl="node1" presStyleIdx="2" presStyleCnt="5"/>
      <dgm:spPr/>
      <dgm:t>
        <a:bodyPr/>
        <a:lstStyle/>
        <a:p>
          <a:endParaRPr lang="es-CO"/>
        </a:p>
      </dgm:t>
    </dgm:pt>
    <dgm:pt modelId="{5AF8F2BA-DFB7-4643-B2BF-E3526FFCD785}" type="pres">
      <dgm:prSet presAssocID="{CF4EA244-C60D-458C-966B-8E7EA3A55473}" presName="parentText" presStyleLbl="node1" presStyleIdx="3" presStyleCnt="5" custScaleX="124804">
        <dgm:presLayoutVars>
          <dgm:chMax val="0"/>
          <dgm:bulletEnabled val="1"/>
        </dgm:presLayoutVars>
      </dgm:prSet>
      <dgm:spPr/>
      <dgm:t>
        <a:bodyPr/>
        <a:lstStyle/>
        <a:p>
          <a:endParaRPr lang="es-CO"/>
        </a:p>
      </dgm:t>
    </dgm:pt>
    <dgm:pt modelId="{808FA043-DDBB-4FB6-BB14-DE3568606588}" type="pres">
      <dgm:prSet presAssocID="{CF4EA244-C60D-458C-966B-8E7EA3A55473}" presName="negativeSpace" presStyleCnt="0"/>
      <dgm:spPr/>
    </dgm:pt>
    <dgm:pt modelId="{EB2E82C1-5529-4847-BC52-3EA86B112E27}" type="pres">
      <dgm:prSet presAssocID="{CF4EA244-C60D-458C-966B-8E7EA3A55473}" presName="childText" presStyleLbl="conFgAcc1" presStyleIdx="3" presStyleCnt="5">
        <dgm:presLayoutVars>
          <dgm:bulletEnabled val="1"/>
        </dgm:presLayoutVars>
      </dgm:prSet>
      <dgm:spPr/>
    </dgm:pt>
    <dgm:pt modelId="{484E823C-0102-4F75-9F97-CDCF5C012B32}" type="pres">
      <dgm:prSet presAssocID="{4BE03126-1C9E-4CA6-A81F-9CAE98283DC0}" presName="spaceBetweenRectangles" presStyleCnt="0"/>
      <dgm:spPr/>
    </dgm:pt>
    <dgm:pt modelId="{876DBFF0-3DED-4739-95A2-58E99A1E888C}" type="pres">
      <dgm:prSet presAssocID="{5C6790D7-3FE5-40B8-809D-8EC3FE2885CE}" presName="parentLin" presStyleCnt="0"/>
      <dgm:spPr/>
    </dgm:pt>
    <dgm:pt modelId="{D9C1F948-7BA5-484B-A49A-BE4D020A4B25}" type="pres">
      <dgm:prSet presAssocID="{5C6790D7-3FE5-40B8-809D-8EC3FE2885CE}" presName="parentLeftMargin" presStyleLbl="node1" presStyleIdx="3" presStyleCnt="5"/>
      <dgm:spPr/>
      <dgm:t>
        <a:bodyPr/>
        <a:lstStyle/>
        <a:p>
          <a:endParaRPr lang="es-CO"/>
        </a:p>
      </dgm:t>
    </dgm:pt>
    <dgm:pt modelId="{CA9C3BCD-F217-4B97-919B-B766C521F05B}" type="pres">
      <dgm:prSet presAssocID="{5C6790D7-3FE5-40B8-809D-8EC3FE2885CE}" presName="parentText" presStyleLbl="node1" presStyleIdx="4" presStyleCnt="5" custScaleX="124804">
        <dgm:presLayoutVars>
          <dgm:chMax val="0"/>
          <dgm:bulletEnabled val="1"/>
        </dgm:presLayoutVars>
      </dgm:prSet>
      <dgm:spPr/>
      <dgm:t>
        <a:bodyPr/>
        <a:lstStyle/>
        <a:p>
          <a:endParaRPr lang="es-CO"/>
        </a:p>
      </dgm:t>
    </dgm:pt>
    <dgm:pt modelId="{DD56FBEC-90FB-4371-808A-BDD4E9F3A452}" type="pres">
      <dgm:prSet presAssocID="{5C6790D7-3FE5-40B8-809D-8EC3FE2885CE}" presName="negativeSpace" presStyleCnt="0"/>
      <dgm:spPr/>
    </dgm:pt>
    <dgm:pt modelId="{BF109BF0-3EBA-4BF6-8846-2A5260B5FB8C}" type="pres">
      <dgm:prSet presAssocID="{5C6790D7-3FE5-40B8-809D-8EC3FE2885CE}" presName="childText" presStyleLbl="conFgAcc1" presStyleIdx="4" presStyleCnt="5">
        <dgm:presLayoutVars>
          <dgm:bulletEnabled val="1"/>
        </dgm:presLayoutVars>
      </dgm:prSet>
      <dgm:spPr/>
    </dgm:pt>
  </dgm:ptLst>
  <dgm:cxnLst>
    <dgm:cxn modelId="{C1946C4E-DD88-492D-B1DC-E57D6F1834CF}" type="presOf" srcId="{120A542D-54DB-4735-A837-3DB7A2623149}" destId="{0845E033-652C-4185-997A-7B8ACF499DE0}" srcOrd="0" destOrd="0" presId="urn:microsoft.com/office/officeart/2005/8/layout/list1"/>
    <dgm:cxn modelId="{3B3559FE-8896-4EAE-839C-F7578CAC0AED}" type="presOf" srcId="{5C6790D7-3FE5-40B8-809D-8EC3FE2885CE}" destId="{CA9C3BCD-F217-4B97-919B-B766C521F05B}" srcOrd="1" destOrd="0" presId="urn:microsoft.com/office/officeart/2005/8/layout/list1"/>
    <dgm:cxn modelId="{B5102FEF-6806-4E3E-B353-02CB2C1FF491}" type="presOf" srcId="{CF4EA244-C60D-458C-966B-8E7EA3A55473}" destId="{6F94F4B3-3069-48A9-A8D2-0069A9F2945C}" srcOrd="0" destOrd="0" presId="urn:microsoft.com/office/officeart/2005/8/layout/list1"/>
    <dgm:cxn modelId="{92D7F22E-3EE6-4DC8-8952-453FCD6A61AE}" type="presOf" srcId="{560883A7-3BF9-4044-B78D-6EBACC6D34E5}" destId="{A22E1DE9-DAEA-4C8B-B19A-B0DBDF1F774B}" srcOrd="1" destOrd="0" presId="urn:microsoft.com/office/officeart/2005/8/layout/list1"/>
    <dgm:cxn modelId="{D8A47109-52F3-4A47-A0D9-1C3977F17786}" srcId="{429DDADF-8BC4-42B7-8F6D-276EDB26ABA4}" destId="{CF4EA244-C60D-458C-966B-8E7EA3A55473}" srcOrd="3" destOrd="0" parTransId="{BBE7A239-9DC7-405D-968D-B607C853CD4D}" sibTransId="{4BE03126-1C9E-4CA6-A81F-9CAE98283DC0}"/>
    <dgm:cxn modelId="{DB4C62BE-4E0B-411C-8BC3-05DA236143A2}" srcId="{429DDADF-8BC4-42B7-8F6D-276EDB26ABA4}" destId="{1CDDF92D-6B91-418D-8318-593CF4E5B403}" srcOrd="1" destOrd="0" parTransId="{D6C8A46A-0121-4274-829B-2997E25FCF8B}" sibTransId="{F5887323-2423-4384-B91A-694F4BCC2BB7}"/>
    <dgm:cxn modelId="{898340D9-29E2-4972-9901-BFDB3E9F565D}" type="presOf" srcId="{5C6790D7-3FE5-40B8-809D-8EC3FE2885CE}" destId="{D9C1F948-7BA5-484B-A49A-BE4D020A4B25}" srcOrd="0" destOrd="0" presId="urn:microsoft.com/office/officeart/2005/8/layout/list1"/>
    <dgm:cxn modelId="{AB4DEC5E-9FD2-4ADE-9387-E6BA7FF9BA6A}" type="presOf" srcId="{CF4EA244-C60D-458C-966B-8E7EA3A55473}" destId="{5AF8F2BA-DFB7-4643-B2BF-E3526FFCD785}" srcOrd="1" destOrd="0" presId="urn:microsoft.com/office/officeart/2005/8/layout/list1"/>
    <dgm:cxn modelId="{136E5A7E-6BF5-4B57-A1BD-1253DDB2375D}" srcId="{429DDADF-8BC4-42B7-8F6D-276EDB26ABA4}" destId="{120A542D-54DB-4735-A837-3DB7A2623149}" srcOrd="2" destOrd="0" parTransId="{14CB7CDE-EFD3-4F32-ADAA-DE1E42D43B74}" sibTransId="{006D0791-3727-4D40-AD91-9BD2672B9116}"/>
    <dgm:cxn modelId="{50F8ECD6-04D6-47D1-BA52-47F4AF274952}" type="presOf" srcId="{429DDADF-8BC4-42B7-8F6D-276EDB26ABA4}" destId="{3DD4FF36-F9FD-4986-BB36-788970F8BF85}" srcOrd="0" destOrd="0" presId="urn:microsoft.com/office/officeart/2005/8/layout/list1"/>
    <dgm:cxn modelId="{5D5157EF-0322-4396-AE30-915076E60246}" type="presOf" srcId="{1CDDF92D-6B91-418D-8318-593CF4E5B403}" destId="{1A86E988-4C8B-45B4-9C50-F4D9B55B6B3C}" srcOrd="1" destOrd="0" presId="urn:microsoft.com/office/officeart/2005/8/layout/list1"/>
    <dgm:cxn modelId="{85658584-51F0-4BC9-A445-767C47084FAC}" type="presOf" srcId="{560883A7-3BF9-4044-B78D-6EBACC6D34E5}" destId="{CE8B8FFF-64DB-469C-BB89-E8C5C10C72C1}" srcOrd="0" destOrd="0" presId="urn:microsoft.com/office/officeart/2005/8/layout/list1"/>
    <dgm:cxn modelId="{F495199C-6CFC-463B-AAAA-1E99B5CDCBDB}" srcId="{429DDADF-8BC4-42B7-8F6D-276EDB26ABA4}" destId="{5C6790D7-3FE5-40B8-809D-8EC3FE2885CE}" srcOrd="4" destOrd="0" parTransId="{795E747D-08DF-49CE-AC48-552540A753A2}" sibTransId="{8AE1E972-ECE6-4C8C-8980-BD20644F0436}"/>
    <dgm:cxn modelId="{DB6F5A80-DC53-4A17-BB91-A74E3FCCE9B2}" srcId="{429DDADF-8BC4-42B7-8F6D-276EDB26ABA4}" destId="{560883A7-3BF9-4044-B78D-6EBACC6D34E5}" srcOrd="0" destOrd="0" parTransId="{B380B58B-E650-469C-B6C5-928AD0E21763}" sibTransId="{612C4BC0-C776-4A6F-AC7A-B34B78C2FB90}"/>
    <dgm:cxn modelId="{755EC355-E098-4652-BDCB-672F42812F16}" type="presOf" srcId="{120A542D-54DB-4735-A837-3DB7A2623149}" destId="{2192641C-D04D-428F-853D-EE5D87601EE7}" srcOrd="1" destOrd="0" presId="urn:microsoft.com/office/officeart/2005/8/layout/list1"/>
    <dgm:cxn modelId="{EDF88F10-37FB-4163-939C-4AD340378A1A}" type="presOf" srcId="{1CDDF92D-6B91-418D-8318-593CF4E5B403}" destId="{722BF86D-B272-4803-B360-6671EA12E09C}" srcOrd="0" destOrd="0" presId="urn:microsoft.com/office/officeart/2005/8/layout/list1"/>
    <dgm:cxn modelId="{03BE5EA2-B668-42C5-8AC1-317A1BFB678C}" type="presParOf" srcId="{3DD4FF36-F9FD-4986-BB36-788970F8BF85}" destId="{30038AE3-5CE7-4B06-9D96-01D4ECF4E0F4}" srcOrd="0" destOrd="0" presId="urn:microsoft.com/office/officeart/2005/8/layout/list1"/>
    <dgm:cxn modelId="{304315E9-05F3-49AB-AC2D-BE5104F1E7A5}" type="presParOf" srcId="{30038AE3-5CE7-4B06-9D96-01D4ECF4E0F4}" destId="{CE8B8FFF-64DB-469C-BB89-E8C5C10C72C1}" srcOrd="0" destOrd="0" presId="urn:microsoft.com/office/officeart/2005/8/layout/list1"/>
    <dgm:cxn modelId="{4401E090-0B3B-40D8-A1DC-0025EF691339}" type="presParOf" srcId="{30038AE3-5CE7-4B06-9D96-01D4ECF4E0F4}" destId="{A22E1DE9-DAEA-4C8B-B19A-B0DBDF1F774B}" srcOrd="1" destOrd="0" presId="urn:microsoft.com/office/officeart/2005/8/layout/list1"/>
    <dgm:cxn modelId="{8293F617-30C5-4811-BA59-ED39E305444E}" type="presParOf" srcId="{3DD4FF36-F9FD-4986-BB36-788970F8BF85}" destId="{61D3363E-A80D-419C-9A7C-60EAAA058101}" srcOrd="1" destOrd="0" presId="urn:microsoft.com/office/officeart/2005/8/layout/list1"/>
    <dgm:cxn modelId="{ED4E988F-EE84-45CF-ACA9-2BA9EEA37F91}" type="presParOf" srcId="{3DD4FF36-F9FD-4986-BB36-788970F8BF85}" destId="{AD6F46FB-027E-4394-9B02-DAB63E7B21FF}" srcOrd="2" destOrd="0" presId="urn:microsoft.com/office/officeart/2005/8/layout/list1"/>
    <dgm:cxn modelId="{7548859C-E7AD-480C-B7F0-183485CDEC0B}" type="presParOf" srcId="{3DD4FF36-F9FD-4986-BB36-788970F8BF85}" destId="{E222CA4E-6652-4532-A916-428A4ED4BB08}" srcOrd="3" destOrd="0" presId="urn:microsoft.com/office/officeart/2005/8/layout/list1"/>
    <dgm:cxn modelId="{2C3C1CA3-8F2C-4A19-ACD7-7AE4526D3708}" type="presParOf" srcId="{3DD4FF36-F9FD-4986-BB36-788970F8BF85}" destId="{B02B829E-1E37-4EE4-A6D5-5EC042C9B960}" srcOrd="4" destOrd="0" presId="urn:microsoft.com/office/officeart/2005/8/layout/list1"/>
    <dgm:cxn modelId="{CFDDBAAD-B917-433F-9CFD-313188DC7935}" type="presParOf" srcId="{B02B829E-1E37-4EE4-A6D5-5EC042C9B960}" destId="{722BF86D-B272-4803-B360-6671EA12E09C}" srcOrd="0" destOrd="0" presId="urn:microsoft.com/office/officeart/2005/8/layout/list1"/>
    <dgm:cxn modelId="{C5C0E56F-CD41-4D8E-8EB9-2E20993B8AAA}" type="presParOf" srcId="{B02B829E-1E37-4EE4-A6D5-5EC042C9B960}" destId="{1A86E988-4C8B-45B4-9C50-F4D9B55B6B3C}" srcOrd="1" destOrd="0" presId="urn:microsoft.com/office/officeart/2005/8/layout/list1"/>
    <dgm:cxn modelId="{59DB79A6-C4BD-4E98-A992-7EC5D0662823}" type="presParOf" srcId="{3DD4FF36-F9FD-4986-BB36-788970F8BF85}" destId="{DE994868-61FB-4E4D-B97F-6D9FBAAD542B}" srcOrd="5" destOrd="0" presId="urn:microsoft.com/office/officeart/2005/8/layout/list1"/>
    <dgm:cxn modelId="{49512122-78D3-478C-946D-D9F5AC74CDFC}" type="presParOf" srcId="{3DD4FF36-F9FD-4986-BB36-788970F8BF85}" destId="{EC6268D9-252C-4F12-8791-DE350CFFA81F}" srcOrd="6" destOrd="0" presId="urn:microsoft.com/office/officeart/2005/8/layout/list1"/>
    <dgm:cxn modelId="{B9555BB7-DEC4-4E97-B85A-AD7404B67AE1}" type="presParOf" srcId="{3DD4FF36-F9FD-4986-BB36-788970F8BF85}" destId="{A357CEC2-4FB8-47A4-A3DF-F8E854287A46}" srcOrd="7" destOrd="0" presId="urn:microsoft.com/office/officeart/2005/8/layout/list1"/>
    <dgm:cxn modelId="{511FBCC0-89D3-4535-8730-AB7276F7FFC9}" type="presParOf" srcId="{3DD4FF36-F9FD-4986-BB36-788970F8BF85}" destId="{59A293F3-48FD-417C-A3F9-DE9E53CF16BF}" srcOrd="8" destOrd="0" presId="urn:microsoft.com/office/officeart/2005/8/layout/list1"/>
    <dgm:cxn modelId="{94FC6AC4-B468-44B5-9A68-779116DD1058}" type="presParOf" srcId="{59A293F3-48FD-417C-A3F9-DE9E53CF16BF}" destId="{0845E033-652C-4185-997A-7B8ACF499DE0}" srcOrd="0" destOrd="0" presId="urn:microsoft.com/office/officeart/2005/8/layout/list1"/>
    <dgm:cxn modelId="{6A66AE61-FD18-4E6E-8A1D-D7893441D672}" type="presParOf" srcId="{59A293F3-48FD-417C-A3F9-DE9E53CF16BF}" destId="{2192641C-D04D-428F-853D-EE5D87601EE7}" srcOrd="1" destOrd="0" presId="urn:microsoft.com/office/officeart/2005/8/layout/list1"/>
    <dgm:cxn modelId="{E8786965-E2B9-48AC-84C3-0D013A90A1C9}" type="presParOf" srcId="{3DD4FF36-F9FD-4986-BB36-788970F8BF85}" destId="{FA853F69-9AD6-4059-874B-1C84334428B8}" srcOrd="9" destOrd="0" presId="urn:microsoft.com/office/officeart/2005/8/layout/list1"/>
    <dgm:cxn modelId="{E6C17D54-B150-4FAC-BCA5-78D0D1F2F9D4}" type="presParOf" srcId="{3DD4FF36-F9FD-4986-BB36-788970F8BF85}" destId="{35118974-6CDE-4119-A582-C9463BF42581}" srcOrd="10" destOrd="0" presId="urn:microsoft.com/office/officeart/2005/8/layout/list1"/>
    <dgm:cxn modelId="{D5E72E89-3D34-4E6E-B703-D756F7341C86}" type="presParOf" srcId="{3DD4FF36-F9FD-4986-BB36-788970F8BF85}" destId="{7F9BC282-3C8A-4C3A-994F-837EE74CB9A9}" srcOrd="11" destOrd="0" presId="urn:microsoft.com/office/officeart/2005/8/layout/list1"/>
    <dgm:cxn modelId="{618D09CC-D69D-41B1-BD4F-90763BEC93BC}" type="presParOf" srcId="{3DD4FF36-F9FD-4986-BB36-788970F8BF85}" destId="{1E6EEB6E-C6A1-4080-824F-F93F8EC29BDE}" srcOrd="12" destOrd="0" presId="urn:microsoft.com/office/officeart/2005/8/layout/list1"/>
    <dgm:cxn modelId="{0A992DBF-13C5-4299-93CB-5356CD37869E}" type="presParOf" srcId="{1E6EEB6E-C6A1-4080-824F-F93F8EC29BDE}" destId="{6F94F4B3-3069-48A9-A8D2-0069A9F2945C}" srcOrd="0" destOrd="0" presId="urn:microsoft.com/office/officeart/2005/8/layout/list1"/>
    <dgm:cxn modelId="{3525D681-55AD-4E90-9352-6F846EDCDDB1}" type="presParOf" srcId="{1E6EEB6E-C6A1-4080-824F-F93F8EC29BDE}" destId="{5AF8F2BA-DFB7-4643-B2BF-E3526FFCD785}" srcOrd="1" destOrd="0" presId="urn:microsoft.com/office/officeart/2005/8/layout/list1"/>
    <dgm:cxn modelId="{41205BF2-D27F-44DD-845B-2B6F4658CAFC}" type="presParOf" srcId="{3DD4FF36-F9FD-4986-BB36-788970F8BF85}" destId="{808FA043-DDBB-4FB6-BB14-DE3568606588}" srcOrd="13" destOrd="0" presId="urn:microsoft.com/office/officeart/2005/8/layout/list1"/>
    <dgm:cxn modelId="{88E4872F-1277-4BE5-8193-240EF47C9992}" type="presParOf" srcId="{3DD4FF36-F9FD-4986-BB36-788970F8BF85}" destId="{EB2E82C1-5529-4847-BC52-3EA86B112E27}" srcOrd="14" destOrd="0" presId="urn:microsoft.com/office/officeart/2005/8/layout/list1"/>
    <dgm:cxn modelId="{BE6750B1-6384-47AC-BA73-979AAD571EAA}" type="presParOf" srcId="{3DD4FF36-F9FD-4986-BB36-788970F8BF85}" destId="{484E823C-0102-4F75-9F97-CDCF5C012B32}" srcOrd="15" destOrd="0" presId="urn:microsoft.com/office/officeart/2005/8/layout/list1"/>
    <dgm:cxn modelId="{A26BBE50-83DE-44F4-8227-A43AF3F7333E}" type="presParOf" srcId="{3DD4FF36-F9FD-4986-BB36-788970F8BF85}" destId="{876DBFF0-3DED-4739-95A2-58E99A1E888C}" srcOrd="16" destOrd="0" presId="urn:microsoft.com/office/officeart/2005/8/layout/list1"/>
    <dgm:cxn modelId="{A624EF3A-498B-4BFB-B2E3-A275C406759B}" type="presParOf" srcId="{876DBFF0-3DED-4739-95A2-58E99A1E888C}" destId="{D9C1F948-7BA5-484B-A49A-BE4D020A4B25}" srcOrd="0" destOrd="0" presId="urn:microsoft.com/office/officeart/2005/8/layout/list1"/>
    <dgm:cxn modelId="{7F8EE2CC-A23C-4BE2-A959-A9338303572B}" type="presParOf" srcId="{876DBFF0-3DED-4739-95A2-58E99A1E888C}" destId="{CA9C3BCD-F217-4B97-919B-B766C521F05B}" srcOrd="1" destOrd="0" presId="urn:microsoft.com/office/officeart/2005/8/layout/list1"/>
    <dgm:cxn modelId="{2E35E6CF-421E-4F86-81C3-DC68E66718D8}" type="presParOf" srcId="{3DD4FF36-F9FD-4986-BB36-788970F8BF85}" destId="{DD56FBEC-90FB-4371-808A-BDD4E9F3A452}" srcOrd="17" destOrd="0" presId="urn:microsoft.com/office/officeart/2005/8/layout/list1"/>
    <dgm:cxn modelId="{85C2A3FC-D0AE-40D1-A714-66672C5E58E5}" type="presParOf" srcId="{3DD4FF36-F9FD-4986-BB36-788970F8BF85}" destId="{BF109BF0-3EBA-4BF6-8846-2A5260B5FB8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CEA25C-5FCA-4DD2-B0CA-24F8F355F9F0}" type="datetimeFigureOut">
              <a:rPr lang="es-CO" smtClean="0"/>
              <a:pPr/>
              <a:t>12/03/2018</a:t>
            </a:fld>
            <a:endParaRPr lang="es-C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984B97-A28B-4526-A46D-920A21B8816E}" type="slidenum">
              <a:rPr lang="es-CO" smtClean="0"/>
              <a:pPr/>
              <a:t>‹Nº›</a:t>
            </a:fld>
            <a:endParaRPr lang="es-CO"/>
          </a:p>
        </p:txBody>
      </p:sp>
    </p:spTree>
    <p:extLst>
      <p:ext uri="{BB962C8B-B14F-4D97-AF65-F5344CB8AC3E}">
        <p14:creationId xmlns:p14="http://schemas.microsoft.com/office/powerpoint/2010/main" val="2117659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8C5886-02BA-49C2-BAD0-4D30E042689A}" type="datetimeFigureOut">
              <a:rPr lang="es-CO" smtClean="0"/>
              <a:pPr/>
              <a:t>12/03/2018</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E8FA2F-7B2B-46D8-9C9F-09CAEF654D1B}" type="slidenum">
              <a:rPr lang="es-CO" smtClean="0"/>
              <a:pPr/>
              <a:t>‹Nº›</a:t>
            </a:fld>
            <a:endParaRPr lang="es-CO"/>
          </a:p>
        </p:txBody>
      </p:sp>
    </p:spTree>
    <p:extLst>
      <p:ext uri="{BB962C8B-B14F-4D97-AF65-F5344CB8AC3E}">
        <p14:creationId xmlns:p14="http://schemas.microsoft.com/office/powerpoint/2010/main" val="2479680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64" name="Shape 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54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87" name="Shape 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3432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51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s-CO"/>
              <a:t>RENOVACIÓN DEL REGISTRO CALIFICADO DEL PROGRAMA DE INGENIERÍA ELECTRÓNICA </a:t>
            </a: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2CEF337-486A-4994-8CB8-5168EDE8649F}" type="slidenum">
              <a:rPr lang="en-US" smtClean="0"/>
              <a:pPr/>
              <a:t>‹Nº›</a:t>
            </a:fld>
            <a:endParaRPr lang="en-US"/>
          </a:p>
        </p:txBody>
      </p:sp>
    </p:spTree>
    <p:extLst>
      <p:ext uri="{BB962C8B-B14F-4D97-AF65-F5344CB8AC3E}">
        <p14:creationId xmlns:p14="http://schemas.microsoft.com/office/powerpoint/2010/main" val="161580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s-CO"/>
              <a:t>RENOVACIÓN DEL REGISTRO CALIFICADO DEL PROGRAMA DE INGENIERÍA ELECTRÓNICA </a:t>
            </a: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8FB0A84-00B7-410E-8CDB-F1022C64D8AF}" type="slidenum">
              <a:rPr lang="en-US" smtClean="0"/>
              <a:pPr/>
              <a:t>‹Nº›</a:t>
            </a:fld>
            <a:endParaRPr lang="en-US"/>
          </a:p>
        </p:txBody>
      </p:sp>
    </p:spTree>
    <p:extLst>
      <p:ext uri="{BB962C8B-B14F-4D97-AF65-F5344CB8AC3E}">
        <p14:creationId xmlns:p14="http://schemas.microsoft.com/office/powerpoint/2010/main" val="1107004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415611" y="992767"/>
            <a:ext cx="11360800" cy="2736800"/>
          </a:xfrm>
          <a:prstGeom prst="rect">
            <a:avLst/>
          </a:prstGeom>
        </p:spPr>
        <p:txBody>
          <a:bodyPr wrap="square" lIns="91425" tIns="91425" rIns="91425" bIns="91425" anchor="b" anchorCtr="0"/>
          <a:lstStyle>
            <a:lvl1pPr lvl="0" algn="ctr" rtl="0">
              <a:spcBef>
                <a:spcPts val="0"/>
              </a:spcBef>
              <a:buSzPct val="100000"/>
              <a:defRPr sz="6933"/>
            </a:lvl1pPr>
            <a:lvl2pPr lvl="1" algn="ctr" rtl="0">
              <a:spcBef>
                <a:spcPts val="0"/>
              </a:spcBef>
              <a:buSzPct val="100000"/>
              <a:defRPr sz="6933"/>
            </a:lvl2pPr>
            <a:lvl3pPr lvl="2" algn="ctr" rtl="0">
              <a:spcBef>
                <a:spcPts val="0"/>
              </a:spcBef>
              <a:buSzPct val="100000"/>
              <a:defRPr sz="6933"/>
            </a:lvl3pPr>
            <a:lvl4pPr lvl="3" algn="ctr" rtl="0">
              <a:spcBef>
                <a:spcPts val="0"/>
              </a:spcBef>
              <a:buSzPct val="100000"/>
              <a:defRPr sz="6933"/>
            </a:lvl4pPr>
            <a:lvl5pPr lvl="4" algn="ctr" rtl="0">
              <a:spcBef>
                <a:spcPts val="0"/>
              </a:spcBef>
              <a:buSzPct val="100000"/>
              <a:defRPr sz="6933"/>
            </a:lvl5pPr>
            <a:lvl6pPr lvl="5" algn="ctr" rtl="0">
              <a:spcBef>
                <a:spcPts val="0"/>
              </a:spcBef>
              <a:buSzPct val="100000"/>
              <a:defRPr sz="6933"/>
            </a:lvl6pPr>
            <a:lvl7pPr lvl="6" algn="ctr" rtl="0">
              <a:spcBef>
                <a:spcPts val="0"/>
              </a:spcBef>
              <a:buSzPct val="100000"/>
              <a:defRPr sz="6933"/>
            </a:lvl7pPr>
            <a:lvl8pPr lvl="7" algn="ctr" rtl="0">
              <a:spcBef>
                <a:spcPts val="0"/>
              </a:spcBef>
              <a:buSzPct val="100000"/>
              <a:defRPr sz="6933"/>
            </a:lvl8pPr>
            <a:lvl9pPr lvl="8" algn="ctr" rtl="0">
              <a:spcBef>
                <a:spcPts val="0"/>
              </a:spcBef>
              <a:buSzPct val="100000"/>
              <a:defRPr sz="6933"/>
            </a:lvl9pPr>
          </a:lstStyle>
          <a:p>
            <a:endParaRPr/>
          </a:p>
        </p:txBody>
      </p:sp>
      <p:sp>
        <p:nvSpPr>
          <p:cNvPr id="15" name="Shape 15"/>
          <p:cNvSpPr txBox="1">
            <a:spLocks noGrp="1"/>
          </p:cNvSpPr>
          <p:nvPr>
            <p:ph type="subTitle" idx="1"/>
          </p:nvPr>
        </p:nvSpPr>
        <p:spPr>
          <a:xfrm>
            <a:off x="415600" y="3778833"/>
            <a:ext cx="11360800" cy="10568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3733"/>
            </a:lvl1pPr>
            <a:lvl2pPr lvl="1" algn="ctr" rtl="0">
              <a:lnSpc>
                <a:spcPct val="100000"/>
              </a:lnSpc>
              <a:spcBef>
                <a:spcPts val="0"/>
              </a:spcBef>
              <a:spcAft>
                <a:spcPts val="0"/>
              </a:spcAft>
              <a:buSzPct val="100000"/>
              <a:buNone/>
              <a:defRPr sz="3733"/>
            </a:lvl2pPr>
            <a:lvl3pPr lvl="2" algn="ctr" rtl="0">
              <a:lnSpc>
                <a:spcPct val="100000"/>
              </a:lnSpc>
              <a:spcBef>
                <a:spcPts val="0"/>
              </a:spcBef>
              <a:spcAft>
                <a:spcPts val="0"/>
              </a:spcAft>
              <a:buSzPct val="100000"/>
              <a:buNone/>
              <a:defRPr sz="3733"/>
            </a:lvl3pPr>
            <a:lvl4pPr lvl="3" algn="ctr" rtl="0">
              <a:lnSpc>
                <a:spcPct val="100000"/>
              </a:lnSpc>
              <a:spcBef>
                <a:spcPts val="0"/>
              </a:spcBef>
              <a:spcAft>
                <a:spcPts val="0"/>
              </a:spcAft>
              <a:buSzPct val="100000"/>
              <a:buNone/>
              <a:defRPr sz="3733"/>
            </a:lvl4pPr>
            <a:lvl5pPr lvl="4" algn="ctr" rtl="0">
              <a:lnSpc>
                <a:spcPct val="100000"/>
              </a:lnSpc>
              <a:spcBef>
                <a:spcPts val="0"/>
              </a:spcBef>
              <a:spcAft>
                <a:spcPts val="0"/>
              </a:spcAft>
              <a:buSzPct val="100000"/>
              <a:buNone/>
              <a:defRPr sz="3733"/>
            </a:lvl5pPr>
            <a:lvl6pPr lvl="5" algn="ctr" rtl="0">
              <a:lnSpc>
                <a:spcPct val="100000"/>
              </a:lnSpc>
              <a:spcBef>
                <a:spcPts val="0"/>
              </a:spcBef>
              <a:spcAft>
                <a:spcPts val="0"/>
              </a:spcAft>
              <a:buSzPct val="100000"/>
              <a:buNone/>
              <a:defRPr sz="3733"/>
            </a:lvl6pPr>
            <a:lvl7pPr lvl="6" algn="ctr" rtl="0">
              <a:lnSpc>
                <a:spcPct val="100000"/>
              </a:lnSpc>
              <a:spcBef>
                <a:spcPts val="0"/>
              </a:spcBef>
              <a:spcAft>
                <a:spcPts val="0"/>
              </a:spcAft>
              <a:buSzPct val="100000"/>
              <a:buNone/>
              <a:defRPr sz="3733"/>
            </a:lvl7pPr>
            <a:lvl8pPr lvl="7" algn="ctr" rtl="0">
              <a:lnSpc>
                <a:spcPct val="100000"/>
              </a:lnSpc>
              <a:spcBef>
                <a:spcPts val="0"/>
              </a:spcBef>
              <a:spcAft>
                <a:spcPts val="0"/>
              </a:spcAft>
              <a:buSzPct val="100000"/>
              <a:buNone/>
              <a:defRPr sz="3733"/>
            </a:lvl8pPr>
            <a:lvl9pPr lvl="8" algn="ctr" rtl="0">
              <a:lnSpc>
                <a:spcPct val="100000"/>
              </a:lnSpc>
              <a:spcBef>
                <a:spcPts val="0"/>
              </a:spcBef>
              <a:spcAft>
                <a:spcPts val="0"/>
              </a:spcAft>
              <a:buSzPct val="100000"/>
              <a:buNone/>
              <a:defRPr sz="3733"/>
            </a:lvl9pPr>
          </a:lstStyle>
          <a:p>
            <a:endParaRPr/>
          </a:p>
        </p:txBody>
      </p:sp>
      <p:sp>
        <p:nvSpPr>
          <p:cNvPr id="16" name="Shape 16"/>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1057108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15600" y="2867800"/>
            <a:ext cx="11360800" cy="1122400"/>
          </a:xfrm>
          <a:prstGeom prst="rect">
            <a:avLst/>
          </a:prstGeom>
        </p:spPr>
        <p:txBody>
          <a:bodyPr wrap="square" lIns="91425" tIns="91425" rIns="91425" bIns="91425" anchor="ctr"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3946702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2123333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415600" y="1536633"/>
            <a:ext cx="5333200" cy="4555200"/>
          </a:xfrm>
          <a:prstGeom prst="rect">
            <a:avLst/>
          </a:prstGeom>
        </p:spPr>
        <p:txBody>
          <a:bodyPr wrap="square" lIns="91425" tIns="91425" rIns="91425" bIns="91425" anchor="t" anchorCtr="0"/>
          <a:lstStyle>
            <a:lvl1pPr lvl="0" rtl="0">
              <a:spcBef>
                <a:spcPts val="0"/>
              </a:spcBef>
              <a:buSzPct val="100000"/>
              <a:defRPr sz="1867"/>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27" name="Shape 27"/>
          <p:cNvSpPr txBox="1">
            <a:spLocks noGrp="1"/>
          </p:cNvSpPr>
          <p:nvPr>
            <p:ph type="body" idx="2"/>
          </p:nvPr>
        </p:nvSpPr>
        <p:spPr>
          <a:xfrm>
            <a:off x="6443200" y="1536633"/>
            <a:ext cx="5333200" cy="4555200"/>
          </a:xfrm>
          <a:prstGeom prst="rect">
            <a:avLst/>
          </a:prstGeom>
        </p:spPr>
        <p:txBody>
          <a:bodyPr wrap="square" lIns="91425" tIns="91425" rIns="91425" bIns="91425" anchor="t" anchorCtr="0"/>
          <a:lstStyle>
            <a:lvl1pPr lvl="0" rtl="0">
              <a:spcBef>
                <a:spcPts val="0"/>
              </a:spcBef>
              <a:buSzPct val="100000"/>
              <a:defRPr sz="1867"/>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28" name="Shape 28"/>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2219657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3491057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15600" y="740800"/>
            <a:ext cx="3744000" cy="1007600"/>
          </a:xfrm>
          <a:prstGeom prst="rect">
            <a:avLst/>
          </a:prstGeom>
        </p:spPr>
        <p:txBody>
          <a:bodyPr wrap="square" lIns="91425" tIns="91425" rIns="91425" bIns="91425"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34" name="Shape 34"/>
          <p:cNvSpPr txBox="1">
            <a:spLocks noGrp="1"/>
          </p:cNvSpPr>
          <p:nvPr>
            <p:ph type="body" idx="1"/>
          </p:nvPr>
        </p:nvSpPr>
        <p:spPr>
          <a:xfrm>
            <a:off x="415600" y="1852800"/>
            <a:ext cx="3744000" cy="4239200"/>
          </a:xfrm>
          <a:prstGeom prst="rect">
            <a:avLst/>
          </a:prstGeom>
        </p:spPr>
        <p:txBody>
          <a:bodyPr wrap="square"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35" name="Shape 35"/>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1446947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53667" y="600200"/>
            <a:ext cx="8490400" cy="5454400"/>
          </a:xfrm>
          <a:prstGeom prst="rect">
            <a:avLst/>
          </a:prstGeom>
        </p:spPr>
        <p:txBody>
          <a:bodyPr wrap="square" lIns="91425" tIns="91425" rIns="91425" bIns="91425" anchor="ctr" anchorCtr="0"/>
          <a:lstStyle>
            <a:lvl1pPr lvl="0" rtl="0">
              <a:spcBef>
                <a:spcPts val="0"/>
              </a:spcBef>
              <a:buSzPct val="100000"/>
              <a:defRPr sz="6400"/>
            </a:lvl1pPr>
            <a:lvl2pPr lvl="1" rtl="0">
              <a:spcBef>
                <a:spcPts val="0"/>
              </a:spcBef>
              <a:buSzPct val="100000"/>
              <a:defRPr sz="6400"/>
            </a:lvl2pPr>
            <a:lvl3pPr lvl="2" rtl="0">
              <a:spcBef>
                <a:spcPts val="0"/>
              </a:spcBef>
              <a:buSzPct val="100000"/>
              <a:defRPr sz="6400"/>
            </a:lvl3pPr>
            <a:lvl4pPr lvl="3" rtl="0">
              <a:spcBef>
                <a:spcPts val="0"/>
              </a:spcBef>
              <a:buSzPct val="100000"/>
              <a:defRPr sz="6400"/>
            </a:lvl4pPr>
            <a:lvl5pPr lvl="4" rtl="0">
              <a:spcBef>
                <a:spcPts val="0"/>
              </a:spcBef>
              <a:buSzPct val="100000"/>
              <a:defRPr sz="6400"/>
            </a:lvl5pPr>
            <a:lvl6pPr lvl="5" rtl="0">
              <a:spcBef>
                <a:spcPts val="0"/>
              </a:spcBef>
              <a:buSzPct val="100000"/>
              <a:defRPr sz="6400"/>
            </a:lvl6pPr>
            <a:lvl7pPr lvl="6" rtl="0">
              <a:spcBef>
                <a:spcPts val="0"/>
              </a:spcBef>
              <a:buSzPct val="100000"/>
              <a:defRPr sz="6400"/>
            </a:lvl7pPr>
            <a:lvl8pPr lvl="7" rtl="0">
              <a:spcBef>
                <a:spcPts val="0"/>
              </a:spcBef>
              <a:buSzPct val="100000"/>
              <a:defRPr sz="6400"/>
            </a:lvl8pPr>
            <a:lvl9pPr lvl="8" rtl="0">
              <a:spcBef>
                <a:spcPts val="0"/>
              </a:spcBef>
              <a:buSzPct val="100000"/>
              <a:defRPr sz="6400"/>
            </a:lvl9pPr>
          </a:lstStyle>
          <a:p>
            <a:endParaRPr/>
          </a:p>
        </p:txBody>
      </p:sp>
      <p:sp>
        <p:nvSpPr>
          <p:cNvPr id="38" name="Shape 38"/>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1107485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6096000" y="-167"/>
            <a:ext cx="6096000" cy="6858000"/>
          </a:xfrm>
          <a:prstGeom prst="rect">
            <a:avLst/>
          </a:prstGeom>
          <a:solidFill>
            <a:schemeClr val="lt2"/>
          </a:solidFill>
          <a:ln>
            <a:noFill/>
          </a:ln>
        </p:spPr>
        <p:txBody>
          <a:bodyPr wrap="square" lIns="121900" tIns="121900" rIns="121900" bIns="121900" anchor="ctr" anchorCtr="0">
            <a:noAutofit/>
          </a:bodyPr>
          <a:lstStyle/>
          <a:p>
            <a:pPr fontAlgn="auto">
              <a:spcBef>
                <a:spcPts val="0"/>
              </a:spcBef>
              <a:spcAft>
                <a:spcPts val="0"/>
              </a:spcAft>
            </a:pPr>
            <a:endParaRPr sz="1867" kern="0">
              <a:solidFill>
                <a:srgbClr val="000000"/>
              </a:solidFill>
              <a:latin typeface="Arial"/>
              <a:cs typeface="Arial"/>
              <a:sym typeface="Arial"/>
            </a:endParaRPr>
          </a:p>
        </p:txBody>
      </p:sp>
      <p:sp>
        <p:nvSpPr>
          <p:cNvPr id="41" name="Shape 41"/>
          <p:cNvSpPr txBox="1">
            <a:spLocks noGrp="1"/>
          </p:cNvSpPr>
          <p:nvPr>
            <p:ph type="title"/>
          </p:nvPr>
        </p:nvSpPr>
        <p:spPr>
          <a:xfrm>
            <a:off x="354000" y="1644233"/>
            <a:ext cx="5393600" cy="1976400"/>
          </a:xfrm>
          <a:prstGeom prst="rect">
            <a:avLst/>
          </a:prstGeom>
        </p:spPr>
        <p:txBody>
          <a:bodyPr wrap="square" lIns="91425" tIns="91425" rIns="91425" bIns="91425" anchor="b" anchorCtr="0"/>
          <a:lstStyle>
            <a:lvl1pPr lvl="0" algn="ctr" rtl="0">
              <a:spcBef>
                <a:spcPts val="0"/>
              </a:spcBef>
              <a:buSzPct val="100000"/>
              <a:defRPr sz="5600"/>
            </a:lvl1pPr>
            <a:lvl2pPr lvl="1" algn="ctr" rtl="0">
              <a:spcBef>
                <a:spcPts val="0"/>
              </a:spcBef>
              <a:buSzPct val="100000"/>
              <a:defRPr sz="5600"/>
            </a:lvl2pPr>
            <a:lvl3pPr lvl="2" algn="ctr" rtl="0">
              <a:spcBef>
                <a:spcPts val="0"/>
              </a:spcBef>
              <a:buSzPct val="100000"/>
              <a:defRPr sz="5600"/>
            </a:lvl3pPr>
            <a:lvl4pPr lvl="3" algn="ctr" rtl="0">
              <a:spcBef>
                <a:spcPts val="0"/>
              </a:spcBef>
              <a:buSzPct val="100000"/>
              <a:defRPr sz="5600"/>
            </a:lvl4pPr>
            <a:lvl5pPr lvl="4" algn="ctr" rtl="0">
              <a:spcBef>
                <a:spcPts val="0"/>
              </a:spcBef>
              <a:buSzPct val="100000"/>
              <a:defRPr sz="5600"/>
            </a:lvl5pPr>
            <a:lvl6pPr lvl="5" algn="ctr" rtl="0">
              <a:spcBef>
                <a:spcPts val="0"/>
              </a:spcBef>
              <a:buSzPct val="100000"/>
              <a:defRPr sz="5600"/>
            </a:lvl6pPr>
            <a:lvl7pPr lvl="6" algn="ctr" rtl="0">
              <a:spcBef>
                <a:spcPts val="0"/>
              </a:spcBef>
              <a:buSzPct val="100000"/>
              <a:defRPr sz="5600"/>
            </a:lvl7pPr>
            <a:lvl8pPr lvl="7" algn="ctr" rtl="0">
              <a:spcBef>
                <a:spcPts val="0"/>
              </a:spcBef>
              <a:buSzPct val="100000"/>
              <a:defRPr sz="5600"/>
            </a:lvl8pPr>
            <a:lvl9pPr lvl="8" algn="ctr" rtl="0">
              <a:spcBef>
                <a:spcPts val="0"/>
              </a:spcBef>
              <a:buSzPct val="100000"/>
              <a:defRPr sz="5600"/>
            </a:lvl9pPr>
          </a:lstStyle>
          <a:p>
            <a:endParaRPr/>
          </a:p>
        </p:txBody>
      </p:sp>
      <p:sp>
        <p:nvSpPr>
          <p:cNvPr id="42" name="Shape 42"/>
          <p:cNvSpPr txBox="1">
            <a:spLocks noGrp="1"/>
          </p:cNvSpPr>
          <p:nvPr>
            <p:ph type="subTitle" idx="1"/>
          </p:nvPr>
        </p:nvSpPr>
        <p:spPr>
          <a:xfrm>
            <a:off x="354000" y="3737433"/>
            <a:ext cx="5393600" cy="16468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43" name="Shape 43"/>
          <p:cNvSpPr txBox="1">
            <a:spLocks noGrp="1"/>
          </p:cNvSpPr>
          <p:nvPr>
            <p:ph type="body" idx="2"/>
          </p:nvPr>
        </p:nvSpPr>
        <p:spPr>
          <a:xfrm>
            <a:off x="6586000" y="965433"/>
            <a:ext cx="5116000" cy="4926800"/>
          </a:xfrm>
          <a:prstGeom prst="rect">
            <a:avLst/>
          </a:prstGeom>
        </p:spPr>
        <p:txBody>
          <a:bodyPr wrap="square"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323095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52" y="1301644"/>
            <a:ext cx="11377264"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22355" y="6569248"/>
            <a:ext cx="11372452" cy="365125"/>
          </a:xfrm>
          <a:prstGeom prst="rect">
            <a:avLst/>
          </a:prstGeom>
        </p:spPr>
        <p:txBody>
          <a:bodyPr/>
          <a:lstStyle>
            <a:lvl1pPr>
              <a:defRPr b="1">
                <a:solidFill>
                  <a:schemeClr val="tx1"/>
                </a:solidFill>
              </a:defRPr>
            </a:lvl1pPr>
          </a:lstStyle>
          <a:p>
            <a:r>
              <a:rPr lang="en-US"/>
              <a:t>RENOVACIÓN DEL REGISTRO CALIFICADO DEL PROGRAMA DE INGENIERÍA ELECTRÓNICA </a:t>
            </a:r>
            <a:endParaRPr lang="en-US" dirty="0"/>
          </a:p>
        </p:txBody>
      </p:sp>
      <p:sp>
        <p:nvSpPr>
          <p:cNvPr id="6" name="Slide Number Placeholder 5"/>
          <p:cNvSpPr>
            <a:spLocks noGrp="1"/>
          </p:cNvSpPr>
          <p:nvPr>
            <p:ph type="sldNum" sz="quarter" idx="12"/>
          </p:nvPr>
        </p:nvSpPr>
        <p:spPr>
          <a:xfrm>
            <a:off x="9473480" y="6559212"/>
            <a:ext cx="2743200" cy="365125"/>
          </a:xfrm>
          <a:prstGeom prst="rect">
            <a:avLst/>
          </a:prstGeom>
        </p:spPr>
        <p:txBody>
          <a:bodyPr/>
          <a:lstStyle>
            <a:lvl1pPr>
              <a:defRPr>
                <a:solidFill>
                  <a:schemeClr val="tx1"/>
                </a:solidFill>
              </a:defRPr>
            </a:lvl1pPr>
          </a:lstStyle>
          <a:p>
            <a:fld id="{7FC13E24-17C6-427A-B4FE-9C80C271022F}" type="slidenum">
              <a:rPr lang="en-US" smtClean="0"/>
              <a:pPr/>
              <a:t>‹Nº›</a:t>
            </a:fld>
            <a:endParaRPr lang="en-US" dirty="0"/>
          </a:p>
        </p:txBody>
      </p:sp>
    </p:spTree>
    <p:extLst>
      <p:ext uri="{BB962C8B-B14F-4D97-AF65-F5344CB8AC3E}">
        <p14:creationId xmlns:p14="http://schemas.microsoft.com/office/powerpoint/2010/main" val="1070095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415600" y="5640767"/>
            <a:ext cx="7998400" cy="806800"/>
          </a:xfrm>
          <a:prstGeom prst="rect">
            <a:avLst/>
          </a:prstGeom>
        </p:spPr>
        <p:txBody>
          <a:bodyPr wrap="square" lIns="91425" tIns="91425" rIns="91425" bIns="91425" anchor="ctr" anchorCtr="0"/>
          <a:lstStyle>
            <a:lvl1pPr lvl="0" rt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1834748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15600" y="1474833"/>
            <a:ext cx="11360800" cy="2618000"/>
          </a:xfrm>
          <a:prstGeom prst="rect">
            <a:avLst/>
          </a:prstGeom>
        </p:spPr>
        <p:txBody>
          <a:bodyPr wrap="square" lIns="91425" tIns="91425" rIns="91425" bIns="91425" anchor="b" anchorCtr="0"/>
          <a:lstStyle>
            <a:lvl1pPr lvl="0" algn="ctr" rtl="0">
              <a:spcBef>
                <a:spcPts val="0"/>
              </a:spcBef>
              <a:buSzPct val="100000"/>
              <a:defRPr sz="16000"/>
            </a:lvl1pPr>
            <a:lvl2pPr lvl="1" algn="ctr" rtl="0">
              <a:spcBef>
                <a:spcPts val="0"/>
              </a:spcBef>
              <a:buSzPct val="100000"/>
              <a:defRPr sz="16000"/>
            </a:lvl2pPr>
            <a:lvl3pPr lvl="2" algn="ctr" rtl="0">
              <a:spcBef>
                <a:spcPts val="0"/>
              </a:spcBef>
              <a:buSzPct val="100000"/>
              <a:defRPr sz="16000"/>
            </a:lvl3pPr>
            <a:lvl4pPr lvl="3" algn="ctr" rtl="0">
              <a:spcBef>
                <a:spcPts val="0"/>
              </a:spcBef>
              <a:buSzPct val="100000"/>
              <a:defRPr sz="16000"/>
            </a:lvl4pPr>
            <a:lvl5pPr lvl="4" algn="ctr" rtl="0">
              <a:spcBef>
                <a:spcPts val="0"/>
              </a:spcBef>
              <a:buSzPct val="100000"/>
              <a:defRPr sz="16000"/>
            </a:lvl5pPr>
            <a:lvl6pPr lvl="5" algn="ctr" rtl="0">
              <a:spcBef>
                <a:spcPts val="0"/>
              </a:spcBef>
              <a:buSzPct val="100000"/>
              <a:defRPr sz="16000"/>
            </a:lvl6pPr>
            <a:lvl7pPr lvl="6" algn="ctr" rtl="0">
              <a:spcBef>
                <a:spcPts val="0"/>
              </a:spcBef>
              <a:buSzPct val="100000"/>
              <a:defRPr sz="16000"/>
            </a:lvl7pPr>
            <a:lvl8pPr lvl="7" algn="ctr" rtl="0">
              <a:spcBef>
                <a:spcPts val="0"/>
              </a:spcBef>
              <a:buSzPct val="100000"/>
              <a:defRPr sz="16000"/>
            </a:lvl8pPr>
            <a:lvl9pPr lvl="8" algn="ctr" rtl="0">
              <a:spcBef>
                <a:spcPts val="0"/>
              </a:spcBef>
              <a:buSzPct val="100000"/>
              <a:defRPr sz="16000"/>
            </a:lvl9pPr>
          </a:lstStyle>
          <a:p>
            <a:endParaRPr/>
          </a:p>
        </p:txBody>
      </p:sp>
      <p:sp>
        <p:nvSpPr>
          <p:cNvPr id="50" name="Shape 50"/>
          <p:cNvSpPr txBox="1">
            <a:spLocks noGrp="1"/>
          </p:cNvSpPr>
          <p:nvPr>
            <p:ph type="body" idx="1"/>
          </p:nvPr>
        </p:nvSpPr>
        <p:spPr>
          <a:xfrm>
            <a:off x="415600" y="4202967"/>
            <a:ext cx="11360800" cy="1734400"/>
          </a:xfrm>
          <a:prstGeom prst="rect">
            <a:avLst/>
          </a:prstGeom>
        </p:spPr>
        <p:txBody>
          <a:bodyPr wrap="square"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51" name="Shape 51"/>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2155695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675412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09600" y="274637"/>
            <a:ext cx="10972800" cy="11432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5867"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56" name="Shape 56"/>
          <p:cNvSpPr txBox="1">
            <a:spLocks noGrp="1"/>
          </p:cNvSpPr>
          <p:nvPr>
            <p:ph type="body" idx="1"/>
          </p:nvPr>
        </p:nvSpPr>
        <p:spPr>
          <a:xfrm>
            <a:off x="609600" y="1600200"/>
            <a:ext cx="10972800" cy="4526000"/>
          </a:xfrm>
          <a:prstGeom prst="rect">
            <a:avLst/>
          </a:prstGeom>
          <a:noFill/>
          <a:ln>
            <a:noFill/>
          </a:ln>
        </p:spPr>
        <p:txBody>
          <a:bodyPr wrap="square" lIns="91425" tIns="91425" rIns="91425" bIns="91425" anchor="t" anchorCtr="0"/>
          <a:lstStyle>
            <a:lvl1pPr marL="457189" marR="0" lvl="0" indent="-186262" algn="l" rtl="0">
              <a:spcBef>
                <a:spcPts val="853"/>
              </a:spcBef>
              <a:buClr>
                <a:schemeClr val="dk1"/>
              </a:buClr>
              <a:buSzPct val="100000"/>
              <a:buFont typeface="Arial"/>
              <a:buChar char="•"/>
              <a:defRPr sz="4267" b="0" i="0" u="none" strike="noStrike" cap="none">
                <a:solidFill>
                  <a:schemeClr val="dk1"/>
                </a:solidFill>
                <a:latin typeface="Calibri"/>
                <a:ea typeface="Calibri"/>
                <a:cs typeface="Calibri"/>
                <a:sym typeface="Calibri"/>
              </a:defRPr>
            </a:lvl1pPr>
            <a:lvl2pPr marL="990575" marR="0" lvl="1" indent="-143930" algn="l" rtl="0">
              <a:spcBef>
                <a:spcPts val="747"/>
              </a:spcBef>
              <a:buClr>
                <a:schemeClr val="dk1"/>
              </a:buClr>
              <a:buSzPct val="100000"/>
              <a:buFont typeface="Arial"/>
              <a:buChar char="–"/>
              <a:defRPr sz="3733" b="0" i="0" u="none" strike="noStrike" cap="none">
                <a:solidFill>
                  <a:schemeClr val="dk1"/>
                </a:solidFill>
                <a:latin typeface="Calibri"/>
                <a:ea typeface="Calibri"/>
                <a:cs typeface="Calibri"/>
                <a:sym typeface="Calibri"/>
              </a:defRPr>
            </a:lvl2pPr>
            <a:lvl3pPr marL="1523962" marR="0" lvl="2" indent="-101597"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547" marR="0" lvl="3" indent="-135463"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4pPr>
            <a:lvl5pPr marL="2743131" marR="0" lvl="4" indent="-135463"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5pPr>
            <a:lvl6pPr marL="3352716" marR="0" lvl="5" indent="-135463"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6pPr>
            <a:lvl7pPr marL="3962301" marR="0" lvl="6" indent="-135463"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7pPr>
            <a:lvl8pPr marL="4571886" marR="0" lvl="7" indent="-135463"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8pPr>
            <a:lvl9pPr marL="5181470" marR="0" lvl="8" indent="-135463"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609600" y="6356351"/>
            <a:ext cx="2844800" cy="365200"/>
          </a:xfrm>
          <a:prstGeom prst="rect">
            <a:avLst/>
          </a:prstGeom>
          <a:noFill/>
          <a:ln>
            <a:noFill/>
          </a:ln>
        </p:spPr>
        <p:txBody>
          <a:bodyPr wrap="square" lIns="91425" tIns="91425" rIns="91425" bIns="91425" anchor="ctr" anchorCtr="0"/>
          <a:lstStyle>
            <a:lvl1pPr marL="0" marR="0" lvl="0" indent="0" algn="l" rtl="0">
              <a:spcBef>
                <a:spcPts val="0"/>
              </a:spcBef>
              <a:buNone/>
              <a:defRPr sz="1600" b="0" i="0" u="none" strike="noStrike" cap="none">
                <a:solidFill>
                  <a:srgbClr val="888888"/>
                </a:solidFill>
                <a:latin typeface="Calibri"/>
                <a:ea typeface="Calibri"/>
                <a:cs typeface="Calibri"/>
                <a:sym typeface="Calibri"/>
              </a:defRPr>
            </a:lvl1pPr>
            <a:lvl2pPr marL="609585" marR="0" lvl="1" indent="0" algn="l" rtl="0">
              <a:spcBef>
                <a:spcPts val="0"/>
              </a:spcBef>
              <a:buNone/>
              <a:defRPr sz="2400" b="0" i="0" u="none" strike="noStrike" cap="none">
                <a:solidFill>
                  <a:schemeClr val="dk1"/>
                </a:solidFill>
                <a:latin typeface="Calibri"/>
                <a:ea typeface="Calibri"/>
                <a:cs typeface="Calibri"/>
                <a:sym typeface="Calibri"/>
              </a:defRPr>
            </a:lvl2pPr>
            <a:lvl3pPr marL="1219170" marR="0" lvl="2" indent="0" algn="l" rtl="0">
              <a:spcBef>
                <a:spcPts val="0"/>
              </a:spcBef>
              <a:buNone/>
              <a:defRPr sz="2400" b="0" i="0" u="none" strike="noStrike" cap="none">
                <a:solidFill>
                  <a:schemeClr val="dk1"/>
                </a:solidFill>
                <a:latin typeface="Calibri"/>
                <a:ea typeface="Calibri"/>
                <a:cs typeface="Calibri"/>
                <a:sym typeface="Calibri"/>
              </a:defRPr>
            </a:lvl3pPr>
            <a:lvl4pPr marL="1828754" marR="0" lvl="3" indent="0" algn="l" rtl="0">
              <a:spcBef>
                <a:spcPts val="0"/>
              </a:spcBef>
              <a:buNone/>
              <a:defRPr sz="2400" b="0" i="0" u="none" strike="noStrike" cap="none">
                <a:solidFill>
                  <a:schemeClr val="dk1"/>
                </a:solidFill>
                <a:latin typeface="Calibri"/>
                <a:ea typeface="Calibri"/>
                <a:cs typeface="Calibri"/>
                <a:sym typeface="Calibri"/>
              </a:defRPr>
            </a:lvl4pPr>
            <a:lvl5pPr marL="2438339" marR="0" lvl="4" indent="0" algn="l" rtl="0">
              <a:spcBef>
                <a:spcPts val="0"/>
              </a:spcBef>
              <a:buNone/>
              <a:defRPr sz="2400" b="0" i="0" u="none" strike="noStrike" cap="none">
                <a:solidFill>
                  <a:schemeClr val="dk1"/>
                </a:solidFill>
                <a:latin typeface="Calibri"/>
                <a:ea typeface="Calibri"/>
                <a:cs typeface="Calibri"/>
                <a:sym typeface="Calibri"/>
              </a:defRPr>
            </a:lvl5pPr>
            <a:lvl6pPr marL="3047924" marR="0" lvl="5" indent="0" algn="l" rtl="0">
              <a:spcBef>
                <a:spcPts val="0"/>
              </a:spcBef>
              <a:buNone/>
              <a:defRPr sz="2400" b="0" i="0" u="none" strike="noStrike" cap="none">
                <a:solidFill>
                  <a:schemeClr val="dk1"/>
                </a:solidFill>
                <a:latin typeface="Calibri"/>
                <a:ea typeface="Calibri"/>
                <a:cs typeface="Calibri"/>
                <a:sym typeface="Calibri"/>
              </a:defRPr>
            </a:lvl6pPr>
            <a:lvl7pPr marL="3657509" marR="0" lvl="6" indent="0" algn="l" rtl="0">
              <a:spcBef>
                <a:spcPts val="0"/>
              </a:spcBef>
              <a:buNone/>
              <a:defRPr sz="2400" b="0" i="0" u="none" strike="noStrike" cap="none">
                <a:solidFill>
                  <a:schemeClr val="dk1"/>
                </a:solidFill>
                <a:latin typeface="Calibri"/>
                <a:ea typeface="Calibri"/>
                <a:cs typeface="Calibri"/>
                <a:sym typeface="Calibri"/>
              </a:defRPr>
            </a:lvl7pPr>
            <a:lvl8pPr marL="4267093" marR="0" lvl="7" indent="0" algn="l" rtl="0">
              <a:spcBef>
                <a:spcPts val="0"/>
              </a:spcBef>
              <a:buNone/>
              <a:defRPr sz="2400" b="0" i="0" u="none" strike="noStrike" cap="none">
                <a:solidFill>
                  <a:schemeClr val="dk1"/>
                </a:solidFill>
                <a:latin typeface="Calibri"/>
                <a:ea typeface="Calibri"/>
                <a:cs typeface="Calibri"/>
                <a:sym typeface="Calibri"/>
              </a:defRPr>
            </a:lvl8pPr>
            <a:lvl9pPr marL="4876678" marR="0" lvl="8" indent="0" algn="l" rtl="0">
              <a:spcBef>
                <a:spcPts val="0"/>
              </a:spcBef>
              <a:buNone/>
              <a:defRPr sz="2400" b="0" i="0" u="none" strike="noStrike" cap="none">
                <a:solidFill>
                  <a:schemeClr val="dk1"/>
                </a:solidFill>
                <a:latin typeface="Calibri"/>
                <a:ea typeface="Calibri"/>
                <a:cs typeface="Calibri"/>
                <a:sym typeface="Calibri"/>
              </a:defRPr>
            </a:lvl9pPr>
          </a:lstStyle>
          <a:p>
            <a:pPr fontAlgn="auto">
              <a:spcAft>
                <a:spcPts val="0"/>
              </a:spcAft>
            </a:pPr>
            <a:endParaRPr lang="es-CO" kern="0"/>
          </a:p>
        </p:txBody>
      </p:sp>
      <p:sp>
        <p:nvSpPr>
          <p:cNvPr id="58" name="Shape 58"/>
          <p:cNvSpPr txBox="1">
            <a:spLocks noGrp="1"/>
          </p:cNvSpPr>
          <p:nvPr>
            <p:ph type="ftr" idx="11"/>
          </p:nvPr>
        </p:nvSpPr>
        <p:spPr>
          <a:xfrm>
            <a:off x="4165600" y="6356351"/>
            <a:ext cx="3860800" cy="365200"/>
          </a:xfrm>
          <a:prstGeom prst="rect">
            <a:avLst/>
          </a:prstGeom>
          <a:noFill/>
          <a:ln>
            <a:noFill/>
          </a:ln>
        </p:spPr>
        <p:txBody>
          <a:bodyPr wrap="square" lIns="91425" tIns="91425" rIns="91425" bIns="91425" anchor="ctr" anchorCtr="0"/>
          <a:lstStyle>
            <a:lvl1pPr marL="0" marR="0" lvl="0" indent="0" algn="ctr" rtl="0">
              <a:spcBef>
                <a:spcPts val="0"/>
              </a:spcBef>
              <a:buNone/>
              <a:defRPr sz="1600" b="0" i="0" u="none" strike="noStrike" cap="none">
                <a:solidFill>
                  <a:srgbClr val="888888"/>
                </a:solidFill>
                <a:latin typeface="Calibri"/>
                <a:ea typeface="Calibri"/>
                <a:cs typeface="Calibri"/>
                <a:sym typeface="Calibri"/>
              </a:defRPr>
            </a:lvl1pPr>
            <a:lvl2pPr marL="609585" marR="0" lvl="1" indent="0" algn="l" rtl="0">
              <a:spcBef>
                <a:spcPts val="0"/>
              </a:spcBef>
              <a:buNone/>
              <a:defRPr sz="2400" b="0" i="0" u="none" strike="noStrike" cap="none">
                <a:solidFill>
                  <a:schemeClr val="dk1"/>
                </a:solidFill>
                <a:latin typeface="Calibri"/>
                <a:ea typeface="Calibri"/>
                <a:cs typeface="Calibri"/>
                <a:sym typeface="Calibri"/>
              </a:defRPr>
            </a:lvl2pPr>
            <a:lvl3pPr marL="1219170" marR="0" lvl="2" indent="0" algn="l" rtl="0">
              <a:spcBef>
                <a:spcPts val="0"/>
              </a:spcBef>
              <a:buNone/>
              <a:defRPr sz="2400" b="0" i="0" u="none" strike="noStrike" cap="none">
                <a:solidFill>
                  <a:schemeClr val="dk1"/>
                </a:solidFill>
                <a:latin typeface="Calibri"/>
                <a:ea typeface="Calibri"/>
                <a:cs typeface="Calibri"/>
                <a:sym typeface="Calibri"/>
              </a:defRPr>
            </a:lvl3pPr>
            <a:lvl4pPr marL="1828754" marR="0" lvl="3" indent="0" algn="l" rtl="0">
              <a:spcBef>
                <a:spcPts val="0"/>
              </a:spcBef>
              <a:buNone/>
              <a:defRPr sz="2400" b="0" i="0" u="none" strike="noStrike" cap="none">
                <a:solidFill>
                  <a:schemeClr val="dk1"/>
                </a:solidFill>
                <a:latin typeface="Calibri"/>
                <a:ea typeface="Calibri"/>
                <a:cs typeface="Calibri"/>
                <a:sym typeface="Calibri"/>
              </a:defRPr>
            </a:lvl4pPr>
            <a:lvl5pPr marL="2438339" marR="0" lvl="4" indent="0" algn="l" rtl="0">
              <a:spcBef>
                <a:spcPts val="0"/>
              </a:spcBef>
              <a:buNone/>
              <a:defRPr sz="2400" b="0" i="0" u="none" strike="noStrike" cap="none">
                <a:solidFill>
                  <a:schemeClr val="dk1"/>
                </a:solidFill>
                <a:latin typeface="Calibri"/>
                <a:ea typeface="Calibri"/>
                <a:cs typeface="Calibri"/>
                <a:sym typeface="Calibri"/>
              </a:defRPr>
            </a:lvl5pPr>
            <a:lvl6pPr marL="3047924" marR="0" lvl="5" indent="0" algn="l" rtl="0">
              <a:spcBef>
                <a:spcPts val="0"/>
              </a:spcBef>
              <a:buNone/>
              <a:defRPr sz="2400" b="0" i="0" u="none" strike="noStrike" cap="none">
                <a:solidFill>
                  <a:schemeClr val="dk1"/>
                </a:solidFill>
                <a:latin typeface="Calibri"/>
                <a:ea typeface="Calibri"/>
                <a:cs typeface="Calibri"/>
                <a:sym typeface="Calibri"/>
              </a:defRPr>
            </a:lvl6pPr>
            <a:lvl7pPr marL="3657509" marR="0" lvl="6" indent="0" algn="l" rtl="0">
              <a:spcBef>
                <a:spcPts val="0"/>
              </a:spcBef>
              <a:buNone/>
              <a:defRPr sz="2400" b="0" i="0" u="none" strike="noStrike" cap="none">
                <a:solidFill>
                  <a:schemeClr val="dk1"/>
                </a:solidFill>
                <a:latin typeface="Calibri"/>
                <a:ea typeface="Calibri"/>
                <a:cs typeface="Calibri"/>
                <a:sym typeface="Calibri"/>
              </a:defRPr>
            </a:lvl7pPr>
            <a:lvl8pPr marL="4267093" marR="0" lvl="7" indent="0" algn="l" rtl="0">
              <a:spcBef>
                <a:spcPts val="0"/>
              </a:spcBef>
              <a:buNone/>
              <a:defRPr sz="2400" b="0" i="0" u="none" strike="noStrike" cap="none">
                <a:solidFill>
                  <a:schemeClr val="dk1"/>
                </a:solidFill>
                <a:latin typeface="Calibri"/>
                <a:ea typeface="Calibri"/>
                <a:cs typeface="Calibri"/>
                <a:sym typeface="Calibri"/>
              </a:defRPr>
            </a:lvl8pPr>
            <a:lvl9pPr marL="4876678" marR="0" lvl="8" indent="0" algn="l" rtl="0">
              <a:spcBef>
                <a:spcPts val="0"/>
              </a:spcBef>
              <a:buNone/>
              <a:defRPr sz="2400" b="0" i="0" u="none" strike="noStrike" cap="none">
                <a:solidFill>
                  <a:schemeClr val="dk1"/>
                </a:solidFill>
                <a:latin typeface="Calibri"/>
                <a:ea typeface="Calibri"/>
                <a:cs typeface="Calibri"/>
                <a:sym typeface="Calibri"/>
              </a:defRPr>
            </a:lvl9pPr>
          </a:lstStyle>
          <a:p>
            <a:pPr fontAlgn="auto">
              <a:spcAft>
                <a:spcPts val="0"/>
              </a:spcAft>
            </a:pPr>
            <a:endParaRPr lang="es-CO" kern="0"/>
          </a:p>
        </p:txBody>
      </p:sp>
      <p:sp>
        <p:nvSpPr>
          <p:cNvPr id="59" name="Shape 59"/>
          <p:cNvSpPr txBox="1">
            <a:spLocks noGrp="1"/>
          </p:cNvSpPr>
          <p:nvPr>
            <p:ph type="sldNum" idx="12"/>
          </p:nvPr>
        </p:nvSpPr>
        <p:spPr>
          <a:xfrm>
            <a:off x="8737600" y="6356351"/>
            <a:ext cx="2844800" cy="365200"/>
          </a:xfrm>
          <a:prstGeom prst="rect">
            <a:avLst/>
          </a:prstGeom>
          <a:noFill/>
          <a:ln>
            <a:noFill/>
          </a:ln>
        </p:spPr>
        <p:txBody>
          <a:bodyPr wrap="square" lIns="91425" tIns="45700" rIns="91425" bIns="45700" anchor="ctr" anchorCtr="0">
            <a:noAutofit/>
          </a:bodyPr>
          <a:lstStyle/>
          <a:p>
            <a:pPr algn="r">
              <a:buSzPct val="25000"/>
            </a:pPr>
            <a:fld id="{00000000-1234-1234-1234-123412341234}" type="slidenum">
              <a:rPr lang="es-CO" sz="1600">
                <a:solidFill>
                  <a:srgbClr val="888888"/>
                </a:solidFill>
                <a:latin typeface="Calibri"/>
                <a:ea typeface="Calibri"/>
                <a:cs typeface="Calibri"/>
                <a:sym typeface="Calibri"/>
              </a:rPr>
              <a:pPr algn="r">
                <a:buSzPct val="25000"/>
              </a:pPr>
              <a:t>‹Nº›</a:t>
            </a:fld>
            <a:endParaRPr lang="es-CO" sz="16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58373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ítulo y objetos 1">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609600" y="1600200"/>
            <a:ext cx="10972800" cy="4526000"/>
          </a:xfrm>
          <a:prstGeom prst="rect">
            <a:avLst/>
          </a:prstGeom>
          <a:noFill/>
          <a:ln>
            <a:noFill/>
          </a:ln>
        </p:spPr>
        <p:txBody>
          <a:bodyPr wrap="square" lIns="91425" tIns="91425" rIns="91425" bIns="91425" anchor="t" anchorCtr="0"/>
          <a:lstStyle>
            <a:lvl1pPr marL="457189" marR="0" lvl="0" indent="-186262" algn="l" rtl="0">
              <a:spcBef>
                <a:spcPts val="853"/>
              </a:spcBef>
              <a:spcAft>
                <a:spcPts val="0"/>
              </a:spcAft>
              <a:buClr>
                <a:schemeClr val="dk1"/>
              </a:buClr>
              <a:buSzPct val="100000"/>
              <a:buFont typeface="Arial"/>
              <a:buChar char="•"/>
              <a:defRPr sz="4267" b="0" i="0" u="none" strike="noStrike" cap="none">
                <a:solidFill>
                  <a:schemeClr val="dk1"/>
                </a:solidFill>
                <a:latin typeface="Arial"/>
                <a:ea typeface="Arial"/>
                <a:cs typeface="Arial"/>
                <a:sym typeface="Arial"/>
              </a:defRPr>
            </a:lvl1pPr>
            <a:lvl2pPr marL="990575" marR="0" lvl="1" indent="-143930" algn="l" rtl="0">
              <a:spcBef>
                <a:spcPts val="747"/>
              </a:spcBef>
              <a:spcAft>
                <a:spcPts val="0"/>
              </a:spcAft>
              <a:buClr>
                <a:schemeClr val="dk1"/>
              </a:buClr>
              <a:buSzPct val="100000"/>
              <a:buFont typeface="Arial"/>
              <a:buChar char="–"/>
              <a:defRPr sz="3733" b="0" i="0" u="none" strike="noStrike" cap="none">
                <a:solidFill>
                  <a:schemeClr val="dk1"/>
                </a:solidFill>
                <a:latin typeface="Arial"/>
                <a:ea typeface="Arial"/>
                <a:cs typeface="Arial"/>
                <a:sym typeface="Arial"/>
              </a:defRPr>
            </a:lvl2pPr>
            <a:lvl3pPr marL="1523962" marR="0" lvl="2" indent="-101597"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3pPr>
            <a:lvl4pPr marL="2133547" marR="0" lvl="3" indent="-135463" algn="l" rtl="0">
              <a:spcBef>
                <a:spcPts val="533"/>
              </a:spcBef>
              <a:spcAft>
                <a:spcPts val="0"/>
              </a:spcAft>
              <a:buClr>
                <a:schemeClr val="dk1"/>
              </a:buClr>
              <a:buSzPct val="100000"/>
              <a:buFont typeface="Arial"/>
              <a:buChar char="–"/>
              <a:defRPr sz="2667" b="0" i="0" u="none" strike="noStrike" cap="none">
                <a:solidFill>
                  <a:schemeClr val="dk1"/>
                </a:solidFill>
                <a:latin typeface="Arial"/>
                <a:ea typeface="Arial"/>
                <a:cs typeface="Arial"/>
                <a:sym typeface="Arial"/>
              </a:defRPr>
            </a:lvl4pPr>
            <a:lvl5pPr marL="2743131" marR="0" lvl="4" indent="-135463" algn="l" rtl="0">
              <a:spcBef>
                <a:spcPts val="533"/>
              </a:spcBef>
              <a:spcAft>
                <a:spcPts val="0"/>
              </a:spcAft>
              <a:buClr>
                <a:schemeClr val="dk1"/>
              </a:buClr>
              <a:buSzPct val="100000"/>
              <a:buFont typeface="Arial"/>
              <a:buChar char="»"/>
              <a:defRPr sz="2667" b="0" i="0" u="none" strike="noStrike" cap="none">
                <a:solidFill>
                  <a:schemeClr val="dk1"/>
                </a:solidFill>
                <a:latin typeface="Arial"/>
                <a:ea typeface="Arial"/>
                <a:cs typeface="Arial"/>
                <a:sym typeface="Arial"/>
              </a:defRPr>
            </a:lvl5pPr>
            <a:lvl6pPr marL="3352716" marR="0" lvl="5" indent="-135463" algn="l" rtl="0">
              <a:spcBef>
                <a:spcPts val="533"/>
              </a:spcBef>
              <a:spcAft>
                <a:spcPts val="0"/>
              </a:spcAft>
              <a:buClr>
                <a:schemeClr val="dk1"/>
              </a:buClr>
              <a:buSzPct val="100000"/>
              <a:buFont typeface="Arial"/>
              <a:buChar char="»"/>
              <a:defRPr sz="2667" b="0" i="0" u="none" strike="noStrike" cap="none">
                <a:solidFill>
                  <a:schemeClr val="dk1"/>
                </a:solidFill>
                <a:latin typeface="Arial"/>
                <a:ea typeface="Arial"/>
                <a:cs typeface="Arial"/>
                <a:sym typeface="Arial"/>
              </a:defRPr>
            </a:lvl6pPr>
            <a:lvl7pPr marL="3962301" marR="0" lvl="6" indent="-135463" algn="l" rtl="0">
              <a:spcBef>
                <a:spcPts val="533"/>
              </a:spcBef>
              <a:spcAft>
                <a:spcPts val="0"/>
              </a:spcAft>
              <a:buClr>
                <a:schemeClr val="dk1"/>
              </a:buClr>
              <a:buSzPct val="100000"/>
              <a:buFont typeface="Arial"/>
              <a:buChar char="»"/>
              <a:defRPr sz="2667" b="0" i="0" u="none" strike="noStrike" cap="none">
                <a:solidFill>
                  <a:schemeClr val="dk1"/>
                </a:solidFill>
                <a:latin typeface="Arial"/>
                <a:ea typeface="Arial"/>
                <a:cs typeface="Arial"/>
                <a:sym typeface="Arial"/>
              </a:defRPr>
            </a:lvl7pPr>
            <a:lvl8pPr marL="4571886" marR="0" lvl="7" indent="-135463" algn="l" rtl="0">
              <a:spcBef>
                <a:spcPts val="533"/>
              </a:spcBef>
              <a:spcAft>
                <a:spcPts val="0"/>
              </a:spcAft>
              <a:buClr>
                <a:schemeClr val="dk1"/>
              </a:buClr>
              <a:buSzPct val="100000"/>
              <a:buFont typeface="Arial"/>
              <a:buChar char="»"/>
              <a:defRPr sz="2667" b="0" i="0" u="none" strike="noStrike" cap="none">
                <a:solidFill>
                  <a:schemeClr val="dk1"/>
                </a:solidFill>
                <a:latin typeface="Arial"/>
                <a:ea typeface="Arial"/>
                <a:cs typeface="Arial"/>
                <a:sym typeface="Arial"/>
              </a:defRPr>
            </a:lvl8pPr>
            <a:lvl9pPr marL="5181470" marR="0" lvl="8" indent="-135463" algn="l" rtl="0">
              <a:spcBef>
                <a:spcPts val="533"/>
              </a:spcBef>
              <a:spcAft>
                <a:spcPts val="0"/>
              </a:spcAft>
              <a:buClr>
                <a:schemeClr val="dk1"/>
              </a:buClr>
              <a:buSzPct val="100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02839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415611" y="992767"/>
            <a:ext cx="11360800" cy="2736800"/>
          </a:xfrm>
          <a:prstGeom prst="rect">
            <a:avLst/>
          </a:prstGeom>
        </p:spPr>
        <p:txBody>
          <a:bodyPr wrap="square" lIns="91425" tIns="91425" rIns="91425" bIns="91425" anchor="b" anchorCtr="0"/>
          <a:lstStyle>
            <a:lvl1pPr lvl="0" algn="ctr" rtl="0">
              <a:spcBef>
                <a:spcPts val="0"/>
              </a:spcBef>
              <a:buSzPct val="100000"/>
              <a:defRPr sz="6933"/>
            </a:lvl1pPr>
            <a:lvl2pPr lvl="1" algn="ctr" rtl="0">
              <a:spcBef>
                <a:spcPts val="0"/>
              </a:spcBef>
              <a:buSzPct val="100000"/>
              <a:defRPr sz="6933"/>
            </a:lvl2pPr>
            <a:lvl3pPr lvl="2" algn="ctr" rtl="0">
              <a:spcBef>
                <a:spcPts val="0"/>
              </a:spcBef>
              <a:buSzPct val="100000"/>
              <a:defRPr sz="6933"/>
            </a:lvl3pPr>
            <a:lvl4pPr lvl="3" algn="ctr" rtl="0">
              <a:spcBef>
                <a:spcPts val="0"/>
              </a:spcBef>
              <a:buSzPct val="100000"/>
              <a:defRPr sz="6933"/>
            </a:lvl4pPr>
            <a:lvl5pPr lvl="4" algn="ctr" rtl="0">
              <a:spcBef>
                <a:spcPts val="0"/>
              </a:spcBef>
              <a:buSzPct val="100000"/>
              <a:defRPr sz="6933"/>
            </a:lvl5pPr>
            <a:lvl6pPr lvl="5" algn="ctr" rtl="0">
              <a:spcBef>
                <a:spcPts val="0"/>
              </a:spcBef>
              <a:buSzPct val="100000"/>
              <a:defRPr sz="6933"/>
            </a:lvl6pPr>
            <a:lvl7pPr lvl="6" algn="ctr" rtl="0">
              <a:spcBef>
                <a:spcPts val="0"/>
              </a:spcBef>
              <a:buSzPct val="100000"/>
              <a:defRPr sz="6933"/>
            </a:lvl7pPr>
            <a:lvl8pPr lvl="7" algn="ctr" rtl="0">
              <a:spcBef>
                <a:spcPts val="0"/>
              </a:spcBef>
              <a:buSzPct val="100000"/>
              <a:defRPr sz="6933"/>
            </a:lvl8pPr>
            <a:lvl9pPr lvl="8" algn="ctr" rtl="0">
              <a:spcBef>
                <a:spcPts val="0"/>
              </a:spcBef>
              <a:buSzPct val="100000"/>
              <a:defRPr sz="6933"/>
            </a:lvl9pPr>
          </a:lstStyle>
          <a:p>
            <a:endParaRPr/>
          </a:p>
        </p:txBody>
      </p:sp>
      <p:sp>
        <p:nvSpPr>
          <p:cNvPr id="15" name="Shape 15"/>
          <p:cNvSpPr txBox="1">
            <a:spLocks noGrp="1"/>
          </p:cNvSpPr>
          <p:nvPr>
            <p:ph type="subTitle" idx="1"/>
          </p:nvPr>
        </p:nvSpPr>
        <p:spPr>
          <a:xfrm>
            <a:off x="415600" y="3778833"/>
            <a:ext cx="11360800" cy="10568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3733"/>
            </a:lvl1pPr>
            <a:lvl2pPr lvl="1" algn="ctr" rtl="0">
              <a:lnSpc>
                <a:spcPct val="100000"/>
              </a:lnSpc>
              <a:spcBef>
                <a:spcPts val="0"/>
              </a:spcBef>
              <a:spcAft>
                <a:spcPts val="0"/>
              </a:spcAft>
              <a:buSzPct val="100000"/>
              <a:buNone/>
              <a:defRPr sz="3733"/>
            </a:lvl2pPr>
            <a:lvl3pPr lvl="2" algn="ctr" rtl="0">
              <a:lnSpc>
                <a:spcPct val="100000"/>
              </a:lnSpc>
              <a:spcBef>
                <a:spcPts val="0"/>
              </a:spcBef>
              <a:spcAft>
                <a:spcPts val="0"/>
              </a:spcAft>
              <a:buSzPct val="100000"/>
              <a:buNone/>
              <a:defRPr sz="3733"/>
            </a:lvl3pPr>
            <a:lvl4pPr lvl="3" algn="ctr" rtl="0">
              <a:lnSpc>
                <a:spcPct val="100000"/>
              </a:lnSpc>
              <a:spcBef>
                <a:spcPts val="0"/>
              </a:spcBef>
              <a:spcAft>
                <a:spcPts val="0"/>
              </a:spcAft>
              <a:buSzPct val="100000"/>
              <a:buNone/>
              <a:defRPr sz="3733"/>
            </a:lvl4pPr>
            <a:lvl5pPr lvl="4" algn="ctr" rtl="0">
              <a:lnSpc>
                <a:spcPct val="100000"/>
              </a:lnSpc>
              <a:spcBef>
                <a:spcPts val="0"/>
              </a:spcBef>
              <a:spcAft>
                <a:spcPts val="0"/>
              </a:spcAft>
              <a:buSzPct val="100000"/>
              <a:buNone/>
              <a:defRPr sz="3733"/>
            </a:lvl5pPr>
            <a:lvl6pPr lvl="5" algn="ctr" rtl="0">
              <a:lnSpc>
                <a:spcPct val="100000"/>
              </a:lnSpc>
              <a:spcBef>
                <a:spcPts val="0"/>
              </a:spcBef>
              <a:spcAft>
                <a:spcPts val="0"/>
              </a:spcAft>
              <a:buSzPct val="100000"/>
              <a:buNone/>
              <a:defRPr sz="3733"/>
            </a:lvl6pPr>
            <a:lvl7pPr lvl="6" algn="ctr" rtl="0">
              <a:lnSpc>
                <a:spcPct val="100000"/>
              </a:lnSpc>
              <a:spcBef>
                <a:spcPts val="0"/>
              </a:spcBef>
              <a:spcAft>
                <a:spcPts val="0"/>
              </a:spcAft>
              <a:buSzPct val="100000"/>
              <a:buNone/>
              <a:defRPr sz="3733"/>
            </a:lvl7pPr>
            <a:lvl8pPr lvl="7" algn="ctr" rtl="0">
              <a:lnSpc>
                <a:spcPct val="100000"/>
              </a:lnSpc>
              <a:spcBef>
                <a:spcPts val="0"/>
              </a:spcBef>
              <a:spcAft>
                <a:spcPts val="0"/>
              </a:spcAft>
              <a:buSzPct val="100000"/>
              <a:buNone/>
              <a:defRPr sz="3733"/>
            </a:lvl8pPr>
            <a:lvl9pPr lvl="8" algn="ctr" rtl="0">
              <a:lnSpc>
                <a:spcPct val="100000"/>
              </a:lnSpc>
              <a:spcBef>
                <a:spcPts val="0"/>
              </a:spcBef>
              <a:spcAft>
                <a:spcPts val="0"/>
              </a:spcAft>
              <a:buSzPct val="100000"/>
              <a:buNone/>
              <a:defRPr sz="3733"/>
            </a:lvl9pPr>
          </a:lstStyle>
          <a:p>
            <a:endParaRPr/>
          </a:p>
        </p:txBody>
      </p:sp>
      <p:sp>
        <p:nvSpPr>
          <p:cNvPr id="16" name="Shape 16"/>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2617661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15600" y="2867800"/>
            <a:ext cx="11360800" cy="1122400"/>
          </a:xfrm>
          <a:prstGeom prst="rect">
            <a:avLst/>
          </a:prstGeom>
        </p:spPr>
        <p:txBody>
          <a:bodyPr wrap="square" lIns="91425" tIns="91425" rIns="91425" bIns="91425" anchor="ctr"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589270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2693966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415600" y="1536633"/>
            <a:ext cx="5333200" cy="4555200"/>
          </a:xfrm>
          <a:prstGeom prst="rect">
            <a:avLst/>
          </a:prstGeom>
        </p:spPr>
        <p:txBody>
          <a:bodyPr wrap="square" lIns="91425" tIns="91425" rIns="91425" bIns="91425" anchor="t" anchorCtr="0"/>
          <a:lstStyle>
            <a:lvl1pPr lvl="0" rtl="0">
              <a:spcBef>
                <a:spcPts val="0"/>
              </a:spcBef>
              <a:buSzPct val="100000"/>
              <a:defRPr sz="1867"/>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27" name="Shape 27"/>
          <p:cNvSpPr txBox="1">
            <a:spLocks noGrp="1"/>
          </p:cNvSpPr>
          <p:nvPr>
            <p:ph type="body" idx="2"/>
          </p:nvPr>
        </p:nvSpPr>
        <p:spPr>
          <a:xfrm>
            <a:off x="6443200" y="1536633"/>
            <a:ext cx="5333200" cy="4555200"/>
          </a:xfrm>
          <a:prstGeom prst="rect">
            <a:avLst/>
          </a:prstGeom>
        </p:spPr>
        <p:txBody>
          <a:bodyPr wrap="square" lIns="91425" tIns="91425" rIns="91425" bIns="91425" anchor="t" anchorCtr="0"/>
          <a:lstStyle>
            <a:lvl1pPr lvl="0" rtl="0">
              <a:spcBef>
                <a:spcPts val="0"/>
              </a:spcBef>
              <a:buSzPct val="100000"/>
              <a:defRPr sz="1867"/>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28" name="Shape 28"/>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4124814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410329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s-CO"/>
              <a:t>RENOVACIÓN DEL REGISTRO CALIFICADO DEL PROGRAMA DE INGENIERÍA ELECTRÓNICA </a:t>
            </a: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1A46DE-0CDC-48B3-82CB-FD5787EA112E}" type="slidenum">
              <a:rPr lang="en-US" smtClean="0"/>
              <a:pPr/>
              <a:t>‹Nº›</a:t>
            </a:fld>
            <a:endParaRPr lang="en-US"/>
          </a:p>
        </p:txBody>
      </p:sp>
    </p:spTree>
    <p:extLst>
      <p:ext uri="{BB962C8B-B14F-4D97-AF65-F5344CB8AC3E}">
        <p14:creationId xmlns:p14="http://schemas.microsoft.com/office/powerpoint/2010/main" val="1010981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15600" y="740800"/>
            <a:ext cx="3744000" cy="1007600"/>
          </a:xfrm>
          <a:prstGeom prst="rect">
            <a:avLst/>
          </a:prstGeom>
        </p:spPr>
        <p:txBody>
          <a:bodyPr wrap="square" lIns="91425" tIns="91425" rIns="91425" bIns="91425"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34" name="Shape 34"/>
          <p:cNvSpPr txBox="1">
            <a:spLocks noGrp="1"/>
          </p:cNvSpPr>
          <p:nvPr>
            <p:ph type="body" idx="1"/>
          </p:nvPr>
        </p:nvSpPr>
        <p:spPr>
          <a:xfrm>
            <a:off x="415600" y="1852800"/>
            <a:ext cx="3744000" cy="4239200"/>
          </a:xfrm>
          <a:prstGeom prst="rect">
            <a:avLst/>
          </a:prstGeom>
        </p:spPr>
        <p:txBody>
          <a:bodyPr wrap="square"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35" name="Shape 35"/>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2202337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53667" y="600200"/>
            <a:ext cx="8490400" cy="5454400"/>
          </a:xfrm>
          <a:prstGeom prst="rect">
            <a:avLst/>
          </a:prstGeom>
        </p:spPr>
        <p:txBody>
          <a:bodyPr wrap="square" lIns="91425" tIns="91425" rIns="91425" bIns="91425" anchor="ctr" anchorCtr="0"/>
          <a:lstStyle>
            <a:lvl1pPr lvl="0" rtl="0">
              <a:spcBef>
                <a:spcPts val="0"/>
              </a:spcBef>
              <a:buSzPct val="100000"/>
              <a:defRPr sz="6400"/>
            </a:lvl1pPr>
            <a:lvl2pPr lvl="1" rtl="0">
              <a:spcBef>
                <a:spcPts val="0"/>
              </a:spcBef>
              <a:buSzPct val="100000"/>
              <a:defRPr sz="6400"/>
            </a:lvl2pPr>
            <a:lvl3pPr lvl="2" rtl="0">
              <a:spcBef>
                <a:spcPts val="0"/>
              </a:spcBef>
              <a:buSzPct val="100000"/>
              <a:defRPr sz="6400"/>
            </a:lvl3pPr>
            <a:lvl4pPr lvl="3" rtl="0">
              <a:spcBef>
                <a:spcPts val="0"/>
              </a:spcBef>
              <a:buSzPct val="100000"/>
              <a:defRPr sz="6400"/>
            </a:lvl4pPr>
            <a:lvl5pPr lvl="4" rtl="0">
              <a:spcBef>
                <a:spcPts val="0"/>
              </a:spcBef>
              <a:buSzPct val="100000"/>
              <a:defRPr sz="6400"/>
            </a:lvl5pPr>
            <a:lvl6pPr lvl="5" rtl="0">
              <a:spcBef>
                <a:spcPts val="0"/>
              </a:spcBef>
              <a:buSzPct val="100000"/>
              <a:defRPr sz="6400"/>
            </a:lvl6pPr>
            <a:lvl7pPr lvl="6" rtl="0">
              <a:spcBef>
                <a:spcPts val="0"/>
              </a:spcBef>
              <a:buSzPct val="100000"/>
              <a:defRPr sz="6400"/>
            </a:lvl7pPr>
            <a:lvl8pPr lvl="7" rtl="0">
              <a:spcBef>
                <a:spcPts val="0"/>
              </a:spcBef>
              <a:buSzPct val="100000"/>
              <a:defRPr sz="6400"/>
            </a:lvl8pPr>
            <a:lvl9pPr lvl="8" rtl="0">
              <a:spcBef>
                <a:spcPts val="0"/>
              </a:spcBef>
              <a:buSzPct val="100000"/>
              <a:defRPr sz="6400"/>
            </a:lvl9pPr>
          </a:lstStyle>
          <a:p>
            <a:endParaRPr/>
          </a:p>
        </p:txBody>
      </p:sp>
      <p:sp>
        <p:nvSpPr>
          <p:cNvPr id="38" name="Shape 38"/>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3097592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6096000" y="-167"/>
            <a:ext cx="6096000" cy="6858000"/>
          </a:xfrm>
          <a:prstGeom prst="rect">
            <a:avLst/>
          </a:prstGeom>
          <a:solidFill>
            <a:schemeClr val="lt2"/>
          </a:solidFill>
          <a:ln>
            <a:noFill/>
          </a:ln>
        </p:spPr>
        <p:txBody>
          <a:bodyPr wrap="square" lIns="121900" tIns="121900" rIns="121900" bIns="121900" anchor="ctr" anchorCtr="0">
            <a:noAutofit/>
          </a:bodyPr>
          <a:lstStyle/>
          <a:p>
            <a:pPr fontAlgn="auto">
              <a:spcBef>
                <a:spcPts val="0"/>
              </a:spcBef>
              <a:spcAft>
                <a:spcPts val="0"/>
              </a:spcAft>
            </a:pPr>
            <a:endParaRPr sz="1867" kern="0">
              <a:solidFill>
                <a:srgbClr val="000000"/>
              </a:solidFill>
              <a:latin typeface="Arial"/>
              <a:cs typeface="Arial"/>
              <a:sym typeface="Arial"/>
            </a:endParaRPr>
          </a:p>
        </p:txBody>
      </p:sp>
      <p:sp>
        <p:nvSpPr>
          <p:cNvPr id="41" name="Shape 41"/>
          <p:cNvSpPr txBox="1">
            <a:spLocks noGrp="1"/>
          </p:cNvSpPr>
          <p:nvPr>
            <p:ph type="title"/>
          </p:nvPr>
        </p:nvSpPr>
        <p:spPr>
          <a:xfrm>
            <a:off x="354000" y="1644233"/>
            <a:ext cx="5393600" cy="1976400"/>
          </a:xfrm>
          <a:prstGeom prst="rect">
            <a:avLst/>
          </a:prstGeom>
        </p:spPr>
        <p:txBody>
          <a:bodyPr wrap="square" lIns="91425" tIns="91425" rIns="91425" bIns="91425" anchor="b" anchorCtr="0"/>
          <a:lstStyle>
            <a:lvl1pPr lvl="0" algn="ctr" rtl="0">
              <a:spcBef>
                <a:spcPts val="0"/>
              </a:spcBef>
              <a:buSzPct val="100000"/>
              <a:defRPr sz="5600"/>
            </a:lvl1pPr>
            <a:lvl2pPr lvl="1" algn="ctr" rtl="0">
              <a:spcBef>
                <a:spcPts val="0"/>
              </a:spcBef>
              <a:buSzPct val="100000"/>
              <a:defRPr sz="5600"/>
            </a:lvl2pPr>
            <a:lvl3pPr lvl="2" algn="ctr" rtl="0">
              <a:spcBef>
                <a:spcPts val="0"/>
              </a:spcBef>
              <a:buSzPct val="100000"/>
              <a:defRPr sz="5600"/>
            </a:lvl3pPr>
            <a:lvl4pPr lvl="3" algn="ctr" rtl="0">
              <a:spcBef>
                <a:spcPts val="0"/>
              </a:spcBef>
              <a:buSzPct val="100000"/>
              <a:defRPr sz="5600"/>
            </a:lvl4pPr>
            <a:lvl5pPr lvl="4" algn="ctr" rtl="0">
              <a:spcBef>
                <a:spcPts val="0"/>
              </a:spcBef>
              <a:buSzPct val="100000"/>
              <a:defRPr sz="5600"/>
            </a:lvl5pPr>
            <a:lvl6pPr lvl="5" algn="ctr" rtl="0">
              <a:spcBef>
                <a:spcPts val="0"/>
              </a:spcBef>
              <a:buSzPct val="100000"/>
              <a:defRPr sz="5600"/>
            </a:lvl6pPr>
            <a:lvl7pPr lvl="6" algn="ctr" rtl="0">
              <a:spcBef>
                <a:spcPts val="0"/>
              </a:spcBef>
              <a:buSzPct val="100000"/>
              <a:defRPr sz="5600"/>
            </a:lvl7pPr>
            <a:lvl8pPr lvl="7" algn="ctr" rtl="0">
              <a:spcBef>
                <a:spcPts val="0"/>
              </a:spcBef>
              <a:buSzPct val="100000"/>
              <a:defRPr sz="5600"/>
            </a:lvl8pPr>
            <a:lvl9pPr lvl="8" algn="ctr" rtl="0">
              <a:spcBef>
                <a:spcPts val="0"/>
              </a:spcBef>
              <a:buSzPct val="100000"/>
              <a:defRPr sz="5600"/>
            </a:lvl9pPr>
          </a:lstStyle>
          <a:p>
            <a:endParaRPr/>
          </a:p>
        </p:txBody>
      </p:sp>
      <p:sp>
        <p:nvSpPr>
          <p:cNvPr id="42" name="Shape 42"/>
          <p:cNvSpPr txBox="1">
            <a:spLocks noGrp="1"/>
          </p:cNvSpPr>
          <p:nvPr>
            <p:ph type="subTitle" idx="1"/>
          </p:nvPr>
        </p:nvSpPr>
        <p:spPr>
          <a:xfrm>
            <a:off x="354000" y="3737433"/>
            <a:ext cx="5393600" cy="16468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43" name="Shape 43"/>
          <p:cNvSpPr txBox="1">
            <a:spLocks noGrp="1"/>
          </p:cNvSpPr>
          <p:nvPr>
            <p:ph type="body" idx="2"/>
          </p:nvPr>
        </p:nvSpPr>
        <p:spPr>
          <a:xfrm>
            <a:off x="6586000" y="965433"/>
            <a:ext cx="5116000" cy="4926800"/>
          </a:xfrm>
          <a:prstGeom prst="rect">
            <a:avLst/>
          </a:prstGeom>
        </p:spPr>
        <p:txBody>
          <a:bodyPr wrap="square"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309825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415600" y="5640767"/>
            <a:ext cx="7998400" cy="806800"/>
          </a:xfrm>
          <a:prstGeom prst="rect">
            <a:avLst/>
          </a:prstGeom>
        </p:spPr>
        <p:txBody>
          <a:bodyPr wrap="square" lIns="91425" tIns="91425" rIns="91425" bIns="91425" anchor="ctr" anchorCtr="0"/>
          <a:lstStyle>
            <a:lvl1pPr lvl="0" rt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1387855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15600" y="1474833"/>
            <a:ext cx="11360800" cy="2618000"/>
          </a:xfrm>
          <a:prstGeom prst="rect">
            <a:avLst/>
          </a:prstGeom>
        </p:spPr>
        <p:txBody>
          <a:bodyPr wrap="square" lIns="91425" tIns="91425" rIns="91425" bIns="91425" anchor="b" anchorCtr="0"/>
          <a:lstStyle>
            <a:lvl1pPr lvl="0" algn="ctr" rtl="0">
              <a:spcBef>
                <a:spcPts val="0"/>
              </a:spcBef>
              <a:buSzPct val="100000"/>
              <a:defRPr sz="16000"/>
            </a:lvl1pPr>
            <a:lvl2pPr lvl="1" algn="ctr" rtl="0">
              <a:spcBef>
                <a:spcPts val="0"/>
              </a:spcBef>
              <a:buSzPct val="100000"/>
              <a:defRPr sz="16000"/>
            </a:lvl2pPr>
            <a:lvl3pPr lvl="2" algn="ctr" rtl="0">
              <a:spcBef>
                <a:spcPts val="0"/>
              </a:spcBef>
              <a:buSzPct val="100000"/>
              <a:defRPr sz="16000"/>
            </a:lvl3pPr>
            <a:lvl4pPr lvl="3" algn="ctr" rtl="0">
              <a:spcBef>
                <a:spcPts val="0"/>
              </a:spcBef>
              <a:buSzPct val="100000"/>
              <a:defRPr sz="16000"/>
            </a:lvl4pPr>
            <a:lvl5pPr lvl="4" algn="ctr" rtl="0">
              <a:spcBef>
                <a:spcPts val="0"/>
              </a:spcBef>
              <a:buSzPct val="100000"/>
              <a:defRPr sz="16000"/>
            </a:lvl5pPr>
            <a:lvl6pPr lvl="5" algn="ctr" rtl="0">
              <a:spcBef>
                <a:spcPts val="0"/>
              </a:spcBef>
              <a:buSzPct val="100000"/>
              <a:defRPr sz="16000"/>
            </a:lvl6pPr>
            <a:lvl7pPr lvl="6" algn="ctr" rtl="0">
              <a:spcBef>
                <a:spcPts val="0"/>
              </a:spcBef>
              <a:buSzPct val="100000"/>
              <a:defRPr sz="16000"/>
            </a:lvl7pPr>
            <a:lvl8pPr lvl="7" algn="ctr" rtl="0">
              <a:spcBef>
                <a:spcPts val="0"/>
              </a:spcBef>
              <a:buSzPct val="100000"/>
              <a:defRPr sz="16000"/>
            </a:lvl8pPr>
            <a:lvl9pPr lvl="8" algn="ctr" rtl="0">
              <a:spcBef>
                <a:spcPts val="0"/>
              </a:spcBef>
              <a:buSzPct val="100000"/>
              <a:defRPr sz="16000"/>
            </a:lvl9pPr>
          </a:lstStyle>
          <a:p>
            <a:endParaRPr/>
          </a:p>
        </p:txBody>
      </p:sp>
      <p:sp>
        <p:nvSpPr>
          <p:cNvPr id="50" name="Shape 50"/>
          <p:cNvSpPr txBox="1">
            <a:spLocks noGrp="1"/>
          </p:cNvSpPr>
          <p:nvPr>
            <p:ph type="body" idx="1"/>
          </p:nvPr>
        </p:nvSpPr>
        <p:spPr>
          <a:xfrm>
            <a:off x="415600" y="4202967"/>
            <a:ext cx="11360800" cy="1734400"/>
          </a:xfrm>
          <a:prstGeom prst="rect">
            <a:avLst/>
          </a:prstGeom>
        </p:spPr>
        <p:txBody>
          <a:bodyPr wrap="square"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51" name="Shape 51"/>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2606628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s-CO"/>
              <a:pPr/>
              <a:t>‹Nº›</a:t>
            </a:fld>
            <a:endParaRPr lang="es-CO"/>
          </a:p>
        </p:txBody>
      </p:sp>
    </p:spTree>
    <p:extLst>
      <p:ext uri="{BB962C8B-B14F-4D97-AF65-F5344CB8AC3E}">
        <p14:creationId xmlns:p14="http://schemas.microsoft.com/office/powerpoint/2010/main" val="35652837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09600" y="274637"/>
            <a:ext cx="10972800" cy="11432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5867"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56" name="Shape 56"/>
          <p:cNvSpPr txBox="1">
            <a:spLocks noGrp="1"/>
          </p:cNvSpPr>
          <p:nvPr>
            <p:ph type="body" idx="1"/>
          </p:nvPr>
        </p:nvSpPr>
        <p:spPr>
          <a:xfrm>
            <a:off x="609600" y="1600200"/>
            <a:ext cx="10972800" cy="4526000"/>
          </a:xfrm>
          <a:prstGeom prst="rect">
            <a:avLst/>
          </a:prstGeom>
          <a:noFill/>
          <a:ln>
            <a:noFill/>
          </a:ln>
        </p:spPr>
        <p:txBody>
          <a:bodyPr wrap="square" lIns="91425" tIns="91425" rIns="91425" bIns="91425" anchor="t" anchorCtr="0"/>
          <a:lstStyle>
            <a:lvl1pPr marL="457189" marR="0" lvl="0" indent="-186262" algn="l" rtl="0">
              <a:spcBef>
                <a:spcPts val="853"/>
              </a:spcBef>
              <a:buClr>
                <a:schemeClr val="dk1"/>
              </a:buClr>
              <a:buSzPct val="100000"/>
              <a:buFont typeface="Arial"/>
              <a:buChar char="•"/>
              <a:defRPr sz="4267" b="0" i="0" u="none" strike="noStrike" cap="none">
                <a:solidFill>
                  <a:schemeClr val="dk1"/>
                </a:solidFill>
                <a:latin typeface="Calibri"/>
                <a:ea typeface="Calibri"/>
                <a:cs typeface="Calibri"/>
                <a:sym typeface="Calibri"/>
              </a:defRPr>
            </a:lvl1pPr>
            <a:lvl2pPr marL="990575" marR="0" lvl="1" indent="-143930" algn="l" rtl="0">
              <a:spcBef>
                <a:spcPts val="747"/>
              </a:spcBef>
              <a:buClr>
                <a:schemeClr val="dk1"/>
              </a:buClr>
              <a:buSzPct val="100000"/>
              <a:buFont typeface="Arial"/>
              <a:buChar char="–"/>
              <a:defRPr sz="3733" b="0" i="0" u="none" strike="noStrike" cap="none">
                <a:solidFill>
                  <a:schemeClr val="dk1"/>
                </a:solidFill>
                <a:latin typeface="Calibri"/>
                <a:ea typeface="Calibri"/>
                <a:cs typeface="Calibri"/>
                <a:sym typeface="Calibri"/>
              </a:defRPr>
            </a:lvl2pPr>
            <a:lvl3pPr marL="1523962" marR="0" lvl="2" indent="-101597"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547" marR="0" lvl="3" indent="-135463"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4pPr>
            <a:lvl5pPr marL="2743131" marR="0" lvl="4" indent="-135463"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5pPr>
            <a:lvl6pPr marL="3352716" marR="0" lvl="5" indent="-135463"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6pPr>
            <a:lvl7pPr marL="3962301" marR="0" lvl="6" indent="-135463"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7pPr>
            <a:lvl8pPr marL="4571886" marR="0" lvl="7" indent="-135463"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8pPr>
            <a:lvl9pPr marL="5181470" marR="0" lvl="8" indent="-135463"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609600" y="6356351"/>
            <a:ext cx="2844800" cy="365200"/>
          </a:xfrm>
          <a:prstGeom prst="rect">
            <a:avLst/>
          </a:prstGeom>
          <a:noFill/>
          <a:ln>
            <a:noFill/>
          </a:ln>
        </p:spPr>
        <p:txBody>
          <a:bodyPr wrap="square" lIns="91425" tIns="91425" rIns="91425" bIns="91425" anchor="ctr" anchorCtr="0"/>
          <a:lstStyle>
            <a:lvl1pPr marL="0" marR="0" lvl="0" indent="0" algn="l" rtl="0">
              <a:spcBef>
                <a:spcPts val="0"/>
              </a:spcBef>
              <a:buNone/>
              <a:defRPr sz="1600" b="0" i="0" u="none" strike="noStrike" cap="none">
                <a:solidFill>
                  <a:srgbClr val="888888"/>
                </a:solidFill>
                <a:latin typeface="Calibri"/>
                <a:ea typeface="Calibri"/>
                <a:cs typeface="Calibri"/>
                <a:sym typeface="Calibri"/>
              </a:defRPr>
            </a:lvl1pPr>
            <a:lvl2pPr marL="609585" marR="0" lvl="1" indent="0" algn="l" rtl="0">
              <a:spcBef>
                <a:spcPts val="0"/>
              </a:spcBef>
              <a:buNone/>
              <a:defRPr sz="2400" b="0" i="0" u="none" strike="noStrike" cap="none">
                <a:solidFill>
                  <a:schemeClr val="dk1"/>
                </a:solidFill>
                <a:latin typeface="Calibri"/>
                <a:ea typeface="Calibri"/>
                <a:cs typeface="Calibri"/>
                <a:sym typeface="Calibri"/>
              </a:defRPr>
            </a:lvl2pPr>
            <a:lvl3pPr marL="1219170" marR="0" lvl="2" indent="0" algn="l" rtl="0">
              <a:spcBef>
                <a:spcPts val="0"/>
              </a:spcBef>
              <a:buNone/>
              <a:defRPr sz="2400" b="0" i="0" u="none" strike="noStrike" cap="none">
                <a:solidFill>
                  <a:schemeClr val="dk1"/>
                </a:solidFill>
                <a:latin typeface="Calibri"/>
                <a:ea typeface="Calibri"/>
                <a:cs typeface="Calibri"/>
                <a:sym typeface="Calibri"/>
              </a:defRPr>
            </a:lvl3pPr>
            <a:lvl4pPr marL="1828754" marR="0" lvl="3" indent="0" algn="l" rtl="0">
              <a:spcBef>
                <a:spcPts val="0"/>
              </a:spcBef>
              <a:buNone/>
              <a:defRPr sz="2400" b="0" i="0" u="none" strike="noStrike" cap="none">
                <a:solidFill>
                  <a:schemeClr val="dk1"/>
                </a:solidFill>
                <a:latin typeface="Calibri"/>
                <a:ea typeface="Calibri"/>
                <a:cs typeface="Calibri"/>
                <a:sym typeface="Calibri"/>
              </a:defRPr>
            </a:lvl4pPr>
            <a:lvl5pPr marL="2438339" marR="0" lvl="4" indent="0" algn="l" rtl="0">
              <a:spcBef>
                <a:spcPts val="0"/>
              </a:spcBef>
              <a:buNone/>
              <a:defRPr sz="2400" b="0" i="0" u="none" strike="noStrike" cap="none">
                <a:solidFill>
                  <a:schemeClr val="dk1"/>
                </a:solidFill>
                <a:latin typeface="Calibri"/>
                <a:ea typeface="Calibri"/>
                <a:cs typeface="Calibri"/>
                <a:sym typeface="Calibri"/>
              </a:defRPr>
            </a:lvl5pPr>
            <a:lvl6pPr marL="3047924" marR="0" lvl="5" indent="0" algn="l" rtl="0">
              <a:spcBef>
                <a:spcPts val="0"/>
              </a:spcBef>
              <a:buNone/>
              <a:defRPr sz="2400" b="0" i="0" u="none" strike="noStrike" cap="none">
                <a:solidFill>
                  <a:schemeClr val="dk1"/>
                </a:solidFill>
                <a:latin typeface="Calibri"/>
                <a:ea typeface="Calibri"/>
                <a:cs typeface="Calibri"/>
                <a:sym typeface="Calibri"/>
              </a:defRPr>
            </a:lvl6pPr>
            <a:lvl7pPr marL="3657509" marR="0" lvl="6" indent="0" algn="l" rtl="0">
              <a:spcBef>
                <a:spcPts val="0"/>
              </a:spcBef>
              <a:buNone/>
              <a:defRPr sz="2400" b="0" i="0" u="none" strike="noStrike" cap="none">
                <a:solidFill>
                  <a:schemeClr val="dk1"/>
                </a:solidFill>
                <a:latin typeface="Calibri"/>
                <a:ea typeface="Calibri"/>
                <a:cs typeface="Calibri"/>
                <a:sym typeface="Calibri"/>
              </a:defRPr>
            </a:lvl7pPr>
            <a:lvl8pPr marL="4267093" marR="0" lvl="7" indent="0" algn="l" rtl="0">
              <a:spcBef>
                <a:spcPts val="0"/>
              </a:spcBef>
              <a:buNone/>
              <a:defRPr sz="2400" b="0" i="0" u="none" strike="noStrike" cap="none">
                <a:solidFill>
                  <a:schemeClr val="dk1"/>
                </a:solidFill>
                <a:latin typeface="Calibri"/>
                <a:ea typeface="Calibri"/>
                <a:cs typeface="Calibri"/>
                <a:sym typeface="Calibri"/>
              </a:defRPr>
            </a:lvl8pPr>
            <a:lvl9pPr marL="4876678" marR="0" lvl="8" indent="0" algn="l" rtl="0">
              <a:spcBef>
                <a:spcPts val="0"/>
              </a:spcBef>
              <a:buNone/>
              <a:defRPr sz="2400" b="0" i="0" u="none" strike="noStrike" cap="none">
                <a:solidFill>
                  <a:schemeClr val="dk1"/>
                </a:solidFill>
                <a:latin typeface="Calibri"/>
                <a:ea typeface="Calibri"/>
                <a:cs typeface="Calibri"/>
                <a:sym typeface="Calibri"/>
              </a:defRPr>
            </a:lvl9pPr>
          </a:lstStyle>
          <a:p>
            <a:pPr fontAlgn="auto">
              <a:spcAft>
                <a:spcPts val="0"/>
              </a:spcAft>
            </a:pPr>
            <a:endParaRPr lang="es-CO" kern="0"/>
          </a:p>
        </p:txBody>
      </p:sp>
      <p:sp>
        <p:nvSpPr>
          <p:cNvPr id="58" name="Shape 58"/>
          <p:cNvSpPr txBox="1">
            <a:spLocks noGrp="1"/>
          </p:cNvSpPr>
          <p:nvPr>
            <p:ph type="ftr" idx="11"/>
          </p:nvPr>
        </p:nvSpPr>
        <p:spPr>
          <a:xfrm>
            <a:off x="4165600" y="6356351"/>
            <a:ext cx="3860800" cy="365200"/>
          </a:xfrm>
          <a:prstGeom prst="rect">
            <a:avLst/>
          </a:prstGeom>
          <a:noFill/>
          <a:ln>
            <a:noFill/>
          </a:ln>
        </p:spPr>
        <p:txBody>
          <a:bodyPr wrap="square" lIns="91425" tIns="91425" rIns="91425" bIns="91425" anchor="ctr" anchorCtr="0"/>
          <a:lstStyle>
            <a:lvl1pPr marL="0" marR="0" lvl="0" indent="0" algn="ctr" rtl="0">
              <a:spcBef>
                <a:spcPts val="0"/>
              </a:spcBef>
              <a:buNone/>
              <a:defRPr sz="1600" b="0" i="0" u="none" strike="noStrike" cap="none">
                <a:solidFill>
                  <a:srgbClr val="888888"/>
                </a:solidFill>
                <a:latin typeface="Calibri"/>
                <a:ea typeface="Calibri"/>
                <a:cs typeface="Calibri"/>
                <a:sym typeface="Calibri"/>
              </a:defRPr>
            </a:lvl1pPr>
            <a:lvl2pPr marL="609585" marR="0" lvl="1" indent="0" algn="l" rtl="0">
              <a:spcBef>
                <a:spcPts val="0"/>
              </a:spcBef>
              <a:buNone/>
              <a:defRPr sz="2400" b="0" i="0" u="none" strike="noStrike" cap="none">
                <a:solidFill>
                  <a:schemeClr val="dk1"/>
                </a:solidFill>
                <a:latin typeface="Calibri"/>
                <a:ea typeface="Calibri"/>
                <a:cs typeface="Calibri"/>
                <a:sym typeface="Calibri"/>
              </a:defRPr>
            </a:lvl2pPr>
            <a:lvl3pPr marL="1219170" marR="0" lvl="2" indent="0" algn="l" rtl="0">
              <a:spcBef>
                <a:spcPts val="0"/>
              </a:spcBef>
              <a:buNone/>
              <a:defRPr sz="2400" b="0" i="0" u="none" strike="noStrike" cap="none">
                <a:solidFill>
                  <a:schemeClr val="dk1"/>
                </a:solidFill>
                <a:latin typeface="Calibri"/>
                <a:ea typeface="Calibri"/>
                <a:cs typeface="Calibri"/>
                <a:sym typeface="Calibri"/>
              </a:defRPr>
            </a:lvl3pPr>
            <a:lvl4pPr marL="1828754" marR="0" lvl="3" indent="0" algn="l" rtl="0">
              <a:spcBef>
                <a:spcPts val="0"/>
              </a:spcBef>
              <a:buNone/>
              <a:defRPr sz="2400" b="0" i="0" u="none" strike="noStrike" cap="none">
                <a:solidFill>
                  <a:schemeClr val="dk1"/>
                </a:solidFill>
                <a:latin typeface="Calibri"/>
                <a:ea typeface="Calibri"/>
                <a:cs typeface="Calibri"/>
                <a:sym typeface="Calibri"/>
              </a:defRPr>
            </a:lvl4pPr>
            <a:lvl5pPr marL="2438339" marR="0" lvl="4" indent="0" algn="l" rtl="0">
              <a:spcBef>
                <a:spcPts val="0"/>
              </a:spcBef>
              <a:buNone/>
              <a:defRPr sz="2400" b="0" i="0" u="none" strike="noStrike" cap="none">
                <a:solidFill>
                  <a:schemeClr val="dk1"/>
                </a:solidFill>
                <a:latin typeface="Calibri"/>
                <a:ea typeface="Calibri"/>
                <a:cs typeface="Calibri"/>
                <a:sym typeface="Calibri"/>
              </a:defRPr>
            </a:lvl5pPr>
            <a:lvl6pPr marL="3047924" marR="0" lvl="5" indent="0" algn="l" rtl="0">
              <a:spcBef>
                <a:spcPts val="0"/>
              </a:spcBef>
              <a:buNone/>
              <a:defRPr sz="2400" b="0" i="0" u="none" strike="noStrike" cap="none">
                <a:solidFill>
                  <a:schemeClr val="dk1"/>
                </a:solidFill>
                <a:latin typeface="Calibri"/>
                <a:ea typeface="Calibri"/>
                <a:cs typeface="Calibri"/>
                <a:sym typeface="Calibri"/>
              </a:defRPr>
            </a:lvl6pPr>
            <a:lvl7pPr marL="3657509" marR="0" lvl="6" indent="0" algn="l" rtl="0">
              <a:spcBef>
                <a:spcPts val="0"/>
              </a:spcBef>
              <a:buNone/>
              <a:defRPr sz="2400" b="0" i="0" u="none" strike="noStrike" cap="none">
                <a:solidFill>
                  <a:schemeClr val="dk1"/>
                </a:solidFill>
                <a:latin typeface="Calibri"/>
                <a:ea typeface="Calibri"/>
                <a:cs typeface="Calibri"/>
                <a:sym typeface="Calibri"/>
              </a:defRPr>
            </a:lvl7pPr>
            <a:lvl8pPr marL="4267093" marR="0" lvl="7" indent="0" algn="l" rtl="0">
              <a:spcBef>
                <a:spcPts val="0"/>
              </a:spcBef>
              <a:buNone/>
              <a:defRPr sz="2400" b="0" i="0" u="none" strike="noStrike" cap="none">
                <a:solidFill>
                  <a:schemeClr val="dk1"/>
                </a:solidFill>
                <a:latin typeface="Calibri"/>
                <a:ea typeface="Calibri"/>
                <a:cs typeface="Calibri"/>
                <a:sym typeface="Calibri"/>
              </a:defRPr>
            </a:lvl8pPr>
            <a:lvl9pPr marL="4876678" marR="0" lvl="8" indent="0" algn="l" rtl="0">
              <a:spcBef>
                <a:spcPts val="0"/>
              </a:spcBef>
              <a:buNone/>
              <a:defRPr sz="2400" b="0" i="0" u="none" strike="noStrike" cap="none">
                <a:solidFill>
                  <a:schemeClr val="dk1"/>
                </a:solidFill>
                <a:latin typeface="Calibri"/>
                <a:ea typeface="Calibri"/>
                <a:cs typeface="Calibri"/>
                <a:sym typeface="Calibri"/>
              </a:defRPr>
            </a:lvl9pPr>
          </a:lstStyle>
          <a:p>
            <a:pPr fontAlgn="auto">
              <a:spcAft>
                <a:spcPts val="0"/>
              </a:spcAft>
            </a:pPr>
            <a:endParaRPr lang="es-CO" kern="0"/>
          </a:p>
        </p:txBody>
      </p:sp>
      <p:sp>
        <p:nvSpPr>
          <p:cNvPr id="59" name="Shape 59"/>
          <p:cNvSpPr txBox="1">
            <a:spLocks noGrp="1"/>
          </p:cNvSpPr>
          <p:nvPr>
            <p:ph type="sldNum" idx="12"/>
          </p:nvPr>
        </p:nvSpPr>
        <p:spPr>
          <a:xfrm>
            <a:off x="8737600" y="6356351"/>
            <a:ext cx="2844800" cy="365200"/>
          </a:xfrm>
          <a:prstGeom prst="rect">
            <a:avLst/>
          </a:prstGeom>
          <a:noFill/>
          <a:ln>
            <a:noFill/>
          </a:ln>
        </p:spPr>
        <p:txBody>
          <a:bodyPr wrap="square" lIns="91425" tIns="45700" rIns="91425" bIns="45700" anchor="ctr" anchorCtr="0">
            <a:noAutofit/>
          </a:bodyPr>
          <a:lstStyle/>
          <a:p>
            <a:pPr algn="r">
              <a:buSzPct val="25000"/>
            </a:pPr>
            <a:fld id="{00000000-1234-1234-1234-123412341234}" type="slidenum">
              <a:rPr lang="es-CO" sz="1600">
                <a:solidFill>
                  <a:srgbClr val="888888"/>
                </a:solidFill>
                <a:latin typeface="Calibri"/>
                <a:ea typeface="Calibri"/>
                <a:cs typeface="Calibri"/>
                <a:sym typeface="Calibri"/>
              </a:rPr>
              <a:pPr algn="r">
                <a:buSzPct val="25000"/>
              </a:pPr>
              <a:t>‹Nº›</a:t>
            </a:fld>
            <a:endParaRPr lang="es-CO" sz="16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94716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ítulo y objetos 1">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609600" y="1600200"/>
            <a:ext cx="10972800" cy="4526000"/>
          </a:xfrm>
          <a:prstGeom prst="rect">
            <a:avLst/>
          </a:prstGeom>
          <a:noFill/>
          <a:ln>
            <a:noFill/>
          </a:ln>
        </p:spPr>
        <p:txBody>
          <a:bodyPr wrap="square" lIns="91425" tIns="91425" rIns="91425" bIns="91425" anchor="t" anchorCtr="0"/>
          <a:lstStyle>
            <a:lvl1pPr marL="457189" marR="0" lvl="0" indent="-186262" algn="l" rtl="0">
              <a:spcBef>
                <a:spcPts val="853"/>
              </a:spcBef>
              <a:spcAft>
                <a:spcPts val="0"/>
              </a:spcAft>
              <a:buClr>
                <a:schemeClr val="dk1"/>
              </a:buClr>
              <a:buSzPct val="100000"/>
              <a:buFont typeface="Arial"/>
              <a:buChar char="•"/>
              <a:defRPr sz="4267" b="0" i="0" u="none" strike="noStrike" cap="none">
                <a:solidFill>
                  <a:schemeClr val="dk1"/>
                </a:solidFill>
                <a:latin typeface="Arial"/>
                <a:ea typeface="Arial"/>
                <a:cs typeface="Arial"/>
                <a:sym typeface="Arial"/>
              </a:defRPr>
            </a:lvl1pPr>
            <a:lvl2pPr marL="990575" marR="0" lvl="1" indent="-143930" algn="l" rtl="0">
              <a:spcBef>
                <a:spcPts val="747"/>
              </a:spcBef>
              <a:spcAft>
                <a:spcPts val="0"/>
              </a:spcAft>
              <a:buClr>
                <a:schemeClr val="dk1"/>
              </a:buClr>
              <a:buSzPct val="100000"/>
              <a:buFont typeface="Arial"/>
              <a:buChar char="–"/>
              <a:defRPr sz="3733" b="0" i="0" u="none" strike="noStrike" cap="none">
                <a:solidFill>
                  <a:schemeClr val="dk1"/>
                </a:solidFill>
                <a:latin typeface="Arial"/>
                <a:ea typeface="Arial"/>
                <a:cs typeface="Arial"/>
                <a:sym typeface="Arial"/>
              </a:defRPr>
            </a:lvl2pPr>
            <a:lvl3pPr marL="1523962" marR="0" lvl="2" indent="-101597"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3pPr>
            <a:lvl4pPr marL="2133547" marR="0" lvl="3" indent="-135463" algn="l" rtl="0">
              <a:spcBef>
                <a:spcPts val="533"/>
              </a:spcBef>
              <a:spcAft>
                <a:spcPts val="0"/>
              </a:spcAft>
              <a:buClr>
                <a:schemeClr val="dk1"/>
              </a:buClr>
              <a:buSzPct val="100000"/>
              <a:buFont typeface="Arial"/>
              <a:buChar char="–"/>
              <a:defRPr sz="2667" b="0" i="0" u="none" strike="noStrike" cap="none">
                <a:solidFill>
                  <a:schemeClr val="dk1"/>
                </a:solidFill>
                <a:latin typeface="Arial"/>
                <a:ea typeface="Arial"/>
                <a:cs typeface="Arial"/>
                <a:sym typeface="Arial"/>
              </a:defRPr>
            </a:lvl4pPr>
            <a:lvl5pPr marL="2743131" marR="0" lvl="4" indent="-135463" algn="l" rtl="0">
              <a:spcBef>
                <a:spcPts val="533"/>
              </a:spcBef>
              <a:spcAft>
                <a:spcPts val="0"/>
              </a:spcAft>
              <a:buClr>
                <a:schemeClr val="dk1"/>
              </a:buClr>
              <a:buSzPct val="100000"/>
              <a:buFont typeface="Arial"/>
              <a:buChar char="»"/>
              <a:defRPr sz="2667" b="0" i="0" u="none" strike="noStrike" cap="none">
                <a:solidFill>
                  <a:schemeClr val="dk1"/>
                </a:solidFill>
                <a:latin typeface="Arial"/>
                <a:ea typeface="Arial"/>
                <a:cs typeface="Arial"/>
                <a:sym typeface="Arial"/>
              </a:defRPr>
            </a:lvl5pPr>
            <a:lvl6pPr marL="3352716" marR="0" lvl="5" indent="-135463" algn="l" rtl="0">
              <a:spcBef>
                <a:spcPts val="533"/>
              </a:spcBef>
              <a:spcAft>
                <a:spcPts val="0"/>
              </a:spcAft>
              <a:buClr>
                <a:schemeClr val="dk1"/>
              </a:buClr>
              <a:buSzPct val="100000"/>
              <a:buFont typeface="Arial"/>
              <a:buChar char="»"/>
              <a:defRPr sz="2667" b="0" i="0" u="none" strike="noStrike" cap="none">
                <a:solidFill>
                  <a:schemeClr val="dk1"/>
                </a:solidFill>
                <a:latin typeface="Arial"/>
                <a:ea typeface="Arial"/>
                <a:cs typeface="Arial"/>
                <a:sym typeface="Arial"/>
              </a:defRPr>
            </a:lvl6pPr>
            <a:lvl7pPr marL="3962301" marR="0" lvl="6" indent="-135463" algn="l" rtl="0">
              <a:spcBef>
                <a:spcPts val="533"/>
              </a:spcBef>
              <a:spcAft>
                <a:spcPts val="0"/>
              </a:spcAft>
              <a:buClr>
                <a:schemeClr val="dk1"/>
              </a:buClr>
              <a:buSzPct val="100000"/>
              <a:buFont typeface="Arial"/>
              <a:buChar char="»"/>
              <a:defRPr sz="2667" b="0" i="0" u="none" strike="noStrike" cap="none">
                <a:solidFill>
                  <a:schemeClr val="dk1"/>
                </a:solidFill>
                <a:latin typeface="Arial"/>
                <a:ea typeface="Arial"/>
                <a:cs typeface="Arial"/>
                <a:sym typeface="Arial"/>
              </a:defRPr>
            </a:lvl7pPr>
            <a:lvl8pPr marL="4571886" marR="0" lvl="7" indent="-135463" algn="l" rtl="0">
              <a:spcBef>
                <a:spcPts val="533"/>
              </a:spcBef>
              <a:spcAft>
                <a:spcPts val="0"/>
              </a:spcAft>
              <a:buClr>
                <a:schemeClr val="dk1"/>
              </a:buClr>
              <a:buSzPct val="100000"/>
              <a:buFont typeface="Arial"/>
              <a:buChar char="»"/>
              <a:defRPr sz="2667" b="0" i="0" u="none" strike="noStrike" cap="none">
                <a:solidFill>
                  <a:schemeClr val="dk1"/>
                </a:solidFill>
                <a:latin typeface="Arial"/>
                <a:ea typeface="Arial"/>
                <a:cs typeface="Arial"/>
                <a:sym typeface="Arial"/>
              </a:defRPr>
            </a:lvl8pPr>
            <a:lvl9pPr marL="5181470" marR="0" lvl="8" indent="-135463" algn="l" rtl="0">
              <a:spcBef>
                <a:spcPts val="533"/>
              </a:spcBef>
              <a:spcAft>
                <a:spcPts val="0"/>
              </a:spcAft>
              <a:buClr>
                <a:schemeClr val="dk1"/>
              </a:buClr>
              <a:buSzPct val="100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9710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s-CO"/>
              <a:t>RENOVACIÓN DEL REGISTRO CALIFICADO DEL PROGRAMA DE INGENIERÍA ELECTRÓNICA </a:t>
            </a: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4E04A7-2B13-426C-937E-B031411043CF}" type="slidenum">
              <a:rPr lang="en-US" smtClean="0"/>
              <a:pPr/>
              <a:t>‹Nº›</a:t>
            </a:fld>
            <a:endParaRPr lang="en-US"/>
          </a:p>
        </p:txBody>
      </p:sp>
    </p:spTree>
    <p:extLst>
      <p:ext uri="{BB962C8B-B14F-4D97-AF65-F5344CB8AC3E}">
        <p14:creationId xmlns:p14="http://schemas.microsoft.com/office/powerpoint/2010/main" val="27613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s-CO"/>
              <a:t>RENOVACIÓN DEL REGISTRO CALIFICADO DEL PROGRAMA DE INGENIERÍA ELECTRÓNICA </a:t>
            </a:r>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9C6555B-5FB9-4DF6-9E48-F592A918FE22}" type="slidenum">
              <a:rPr lang="en-US" smtClean="0"/>
              <a:pPr/>
              <a:t>‹Nº›</a:t>
            </a:fld>
            <a:endParaRPr lang="en-US"/>
          </a:p>
        </p:txBody>
      </p:sp>
    </p:spTree>
    <p:extLst>
      <p:ext uri="{BB962C8B-B14F-4D97-AF65-F5344CB8AC3E}">
        <p14:creationId xmlns:p14="http://schemas.microsoft.com/office/powerpoint/2010/main" val="73510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s-CO"/>
              <a:t>RENOVACIÓN DEL REGISTRO CALIFICADO DEL PROGRAMA DE INGENIERÍA ELECTRÓNICA </a:t>
            </a:r>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BFC967F-FE52-48DA-AE72-8C43216CFE1B}" type="slidenum">
              <a:rPr lang="en-US" smtClean="0"/>
              <a:pPr/>
              <a:t>‹Nº›</a:t>
            </a:fld>
            <a:endParaRPr lang="en-US"/>
          </a:p>
        </p:txBody>
      </p:sp>
    </p:spTree>
    <p:extLst>
      <p:ext uri="{BB962C8B-B14F-4D97-AF65-F5344CB8AC3E}">
        <p14:creationId xmlns:p14="http://schemas.microsoft.com/office/powerpoint/2010/main" val="376539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s-CO"/>
              <a:t>RENOVACIÓN DEL REGISTRO CALIFICADO DEL PROGRAMA DE INGENIERÍA ELECTRÓNICA </a:t>
            </a:r>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C557257-E553-4494-802E-94348D3A526C}" type="slidenum">
              <a:rPr lang="en-US" smtClean="0"/>
              <a:pPr/>
              <a:t>‹Nº›</a:t>
            </a:fld>
            <a:endParaRPr lang="en-US"/>
          </a:p>
        </p:txBody>
      </p:sp>
    </p:spTree>
    <p:extLst>
      <p:ext uri="{BB962C8B-B14F-4D97-AF65-F5344CB8AC3E}">
        <p14:creationId xmlns:p14="http://schemas.microsoft.com/office/powerpoint/2010/main" val="128929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s-CO"/>
              <a:t>RENOVACIÓN DEL REGISTRO CALIFICADO DEL PROGRAMA DE INGENIERÍA ELECTRÓNICA </a:t>
            </a: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1896637-4E16-4EBE-A349-D14502D7307D}" type="slidenum">
              <a:rPr lang="en-US" smtClean="0"/>
              <a:pPr/>
              <a:t>‹Nº›</a:t>
            </a:fld>
            <a:endParaRPr lang="en-US"/>
          </a:p>
        </p:txBody>
      </p:sp>
    </p:spTree>
    <p:extLst>
      <p:ext uri="{BB962C8B-B14F-4D97-AF65-F5344CB8AC3E}">
        <p14:creationId xmlns:p14="http://schemas.microsoft.com/office/powerpoint/2010/main" val="202161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s-CO"/>
              <a:t>RENOVACIÓN DEL REGISTRO CALIFICADO DEL PROGRAMA DE INGENIERÍA ELECTRÓNICA </a:t>
            </a: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A53F4C6-BFDF-4BDF-8959-5602CC8730FE}" type="slidenum">
              <a:rPr lang="en-US" smtClean="0"/>
              <a:pPr/>
              <a:t>‹Nº›</a:t>
            </a:fld>
            <a:endParaRPr lang="en-US"/>
          </a:p>
        </p:txBody>
      </p:sp>
    </p:spTree>
    <p:extLst>
      <p:ext uri="{BB962C8B-B14F-4D97-AF65-F5344CB8AC3E}">
        <p14:creationId xmlns:p14="http://schemas.microsoft.com/office/powerpoint/2010/main" val="124191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824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15600" y="593367"/>
            <a:ext cx="11360800" cy="763600"/>
          </a:xfrm>
          <a:prstGeom prst="rect">
            <a:avLst/>
          </a:prstGeom>
          <a:noFill/>
          <a:ln>
            <a:noFill/>
          </a:ln>
        </p:spPr>
        <p:txBody>
          <a:bodyPr wrap="square"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11" name="Shape 11"/>
          <p:cNvSpPr txBox="1">
            <a:spLocks noGrp="1"/>
          </p:cNvSpPr>
          <p:nvPr>
            <p:ph type="body" idx="1"/>
          </p:nvPr>
        </p:nvSpPr>
        <p:spPr>
          <a:xfrm>
            <a:off x="415600" y="1536633"/>
            <a:ext cx="11360800" cy="45552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chemeClr val="dk2"/>
              </a:buClr>
              <a:buSzPct val="100000"/>
              <a:buChar char="●"/>
              <a:defRPr sz="1800">
                <a:solidFill>
                  <a:schemeClr val="dk2"/>
                </a:solidFill>
              </a:defRPr>
            </a:lvl1pPr>
            <a:lvl2pPr lvl="1" rtl="0">
              <a:lnSpc>
                <a:spcPct val="115000"/>
              </a:lnSpc>
              <a:spcBef>
                <a:spcPts val="0"/>
              </a:spcBef>
              <a:spcAft>
                <a:spcPts val="1600"/>
              </a:spcAft>
              <a:buClr>
                <a:schemeClr val="dk2"/>
              </a:buClr>
              <a:buChar char="○"/>
              <a:defRPr>
                <a:solidFill>
                  <a:schemeClr val="dk2"/>
                </a:solidFill>
              </a:defRPr>
            </a:lvl2pPr>
            <a:lvl3pPr lvl="2" rtl="0">
              <a:lnSpc>
                <a:spcPct val="115000"/>
              </a:lnSpc>
              <a:spcBef>
                <a:spcPts val="0"/>
              </a:spcBef>
              <a:spcAft>
                <a:spcPts val="1600"/>
              </a:spcAft>
              <a:buClr>
                <a:schemeClr val="dk2"/>
              </a:buClr>
              <a:buChar char="■"/>
              <a:defRPr>
                <a:solidFill>
                  <a:schemeClr val="dk2"/>
                </a:solidFill>
              </a:defRPr>
            </a:lvl3pPr>
            <a:lvl4pPr lvl="3" rtl="0">
              <a:lnSpc>
                <a:spcPct val="115000"/>
              </a:lnSpc>
              <a:spcBef>
                <a:spcPts val="0"/>
              </a:spcBef>
              <a:spcAft>
                <a:spcPts val="1600"/>
              </a:spcAft>
              <a:buClr>
                <a:schemeClr val="dk2"/>
              </a:buClr>
              <a:buChar char="●"/>
              <a:defRPr>
                <a:solidFill>
                  <a:schemeClr val="dk2"/>
                </a:solidFill>
              </a:defRPr>
            </a:lvl4pPr>
            <a:lvl5pPr lvl="4" rtl="0">
              <a:lnSpc>
                <a:spcPct val="115000"/>
              </a:lnSpc>
              <a:spcBef>
                <a:spcPts val="0"/>
              </a:spcBef>
              <a:spcAft>
                <a:spcPts val="1600"/>
              </a:spcAft>
              <a:buClr>
                <a:schemeClr val="dk2"/>
              </a:buClr>
              <a:buChar char="○"/>
              <a:defRPr>
                <a:solidFill>
                  <a:schemeClr val="dk2"/>
                </a:solidFill>
              </a:defRPr>
            </a:lvl5pPr>
            <a:lvl6pPr lvl="5" rtl="0">
              <a:lnSpc>
                <a:spcPct val="115000"/>
              </a:lnSpc>
              <a:spcBef>
                <a:spcPts val="0"/>
              </a:spcBef>
              <a:spcAft>
                <a:spcPts val="1600"/>
              </a:spcAft>
              <a:buClr>
                <a:schemeClr val="dk2"/>
              </a:buClr>
              <a:buChar char="■"/>
              <a:defRPr>
                <a:solidFill>
                  <a:schemeClr val="dk2"/>
                </a:solidFill>
              </a:defRPr>
            </a:lvl6pPr>
            <a:lvl7pPr lvl="6" rtl="0">
              <a:lnSpc>
                <a:spcPct val="115000"/>
              </a:lnSpc>
              <a:spcBef>
                <a:spcPts val="0"/>
              </a:spcBef>
              <a:spcAft>
                <a:spcPts val="1600"/>
              </a:spcAft>
              <a:buClr>
                <a:schemeClr val="dk2"/>
              </a:buClr>
              <a:buChar char="●"/>
              <a:defRPr>
                <a:solidFill>
                  <a:schemeClr val="dk2"/>
                </a:solidFill>
              </a:defRPr>
            </a:lvl7pPr>
            <a:lvl8pPr lvl="7" rtl="0">
              <a:lnSpc>
                <a:spcPct val="115000"/>
              </a:lnSpc>
              <a:spcBef>
                <a:spcPts val="0"/>
              </a:spcBef>
              <a:spcAft>
                <a:spcPts val="1600"/>
              </a:spcAft>
              <a:buClr>
                <a:schemeClr val="dk2"/>
              </a:buClr>
              <a:buChar char="○"/>
              <a:defRPr>
                <a:solidFill>
                  <a:schemeClr val="dk2"/>
                </a:solidFill>
              </a:defRPr>
            </a:lvl8pPr>
            <a:lvl9pPr lvl="8" rtl="0">
              <a:lnSpc>
                <a:spcPct val="115000"/>
              </a:lnSpc>
              <a:spcBef>
                <a:spcPts val="0"/>
              </a:spcBef>
              <a:spcAft>
                <a:spcPts val="1600"/>
              </a:spcAft>
              <a:buClr>
                <a:schemeClr val="dk2"/>
              </a:buClr>
              <a:buChar char="■"/>
              <a:defRPr>
                <a:solidFill>
                  <a:schemeClr val="dk2"/>
                </a:solidFill>
              </a:defRPr>
            </a:lvl9pPr>
          </a:lstStyle>
          <a:p>
            <a:endParaRPr/>
          </a:p>
        </p:txBody>
      </p:sp>
      <p:sp>
        <p:nvSpPr>
          <p:cNvPr id="12" name="Shape 12"/>
          <p:cNvSpPr txBox="1">
            <a:spLocks noGrp="1"/>
          </p:cNvSpPr>
          <p:nvPr>
            <p:ph type="sldNum" idx="12"/>
          </p:nvPr>
        </p:nvSpPr>
        <p:spPr>
          <a:xfrm>
            <a:off x="11296611" y="6217623"/>
            <a:ext cx="731600" cy="524800"/>
          </a:xfrm>
          <a:prstGeom prst="rect">
            <a:avLst/>
          </a:prstGeom>
          <a:noFill/>
          <a:ln>
            <a:noFill/>
          </a:ln>
        </p:spPr>
        <p:txBody>
          <a:bodyPr wrap="square" lIns="91425" tIns="91425" rIns="91425" bIns="91425" anchor="ctr" anchorCtr="0">
            <a:noAutofit/>
          </a:bodyPr>
          <a:lstStyle/>
          <a:p>
            <a:pPr algn="r" fontAlgn="auto">
              <a:spcBef>
                <a:spcPts val="0"/>
              </a:spcBef>
              <a:spcAft>
                <a:spcPts val="0"/>
              </a:spcAft>
            </a:pPr>
            <a:fld id="{00000000-1234-1234-1234-123412341234}" type="slidenum">
              <a:rPr lang="es-CO" sz="1333" kern="0" smtClean="0">
                <a:solidFill>
                  <a:srgbClr val="595959"/>
                </a:solidFill>
                <a:latin typeface="Arial"/>
                <a:cs typeface="Arial"/>
                <a:sym typeface="Arial"/>
              </a:rPr>
              <a:pPr algn="r" fontAlgn="auto">
                <a:spcBef>
                  <a:spcPts val="0"/>
                </a:spcBef>
                <a:spcAft>
                  <a:spcPts val="0"/>
                </a:spcAft>
              </a:pPr>
              <a:t>‹Nº›</a:t>
            </a:fld>
            <a:endParaRPr lang="es-CO" sz="1333" kern="0">
              <a:solidFill>
                <a:srgbClr val="595959"/>
              </a:solidFill>
              <a:latin typeface="Arial"/>
              <a:cs typeface="Arial"/>
              <a:sym typeface="Arial"/>
            </a:endParaRPr>
          </a:p>
        </p:txBody>
      </p:sp>
    </p:spTree>
    <p:extLst>
      <p:ext uri="{BB962C8B-B14F-4D97-AF65-F5344CB8AC3E}">
        <p14:creationId xmlns:p14="http://schemas.microsoft.com/office/powerpoint/2010/main" val="1649992312"/>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15600" y="593367"/>
            <a:ext cx="11360800" cy="763600"/>
          </a:xfrm>
          <a:prstGeom prst="rect">
            <a:avLst/>
          </a:prstGeom>
          <a:noFill/>
          <a:ln>
            <a:noFill/>
          </a:ln>
        </p:spPr>
        <p:txBody>
          <a:bodyPr wrap="square"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11" name="Shape 11"/>
          <p:cNvSpPr txBox="1">
            <a:spLocks noGrp="1"/>
          </p:cNvSpPr>
          <p:nvPr>
            <p:ph type="body" idx="1"/>
          </p:nvPr>
        </p:nvSpPr>
        <p:spPr>
          <a:xfrm>
            <a:off x="415600" y="1536633"/>
            <a:ext cx="11360800" cy="45552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chemeClr val="dk2"/>
              </a:buClr>
              <a:buSzPct val="100000"/>
              <a:buChar char="●"/>
              <a:defRPr sz="1800">
                <a:solidFill>
                  <a:schemeClr val="dk2"/>
                </a:solidFill>
              </a:defRPr>
            </a:lvl1pPr>
            <a:lvl2pPr lvl="1" rtl="0">
              <a:lnSpc>
                <a:spcPct val="115000"/>
              </a:lnSpc>
              <a:spcBef>
                <a:spcPts val="0"/>
              </a:spcBef>
              <a:spcAft>
                <a:spcPts val="1600"/>
              </a:spcAft>
              <a:buClr>
                <a:schemeClr val="dk2"/>
              </a:buClr>
              <a:buChar char="○"/>
              <a:defRPr>
                <a:solidFill>
                  <a:schemeClr val="dk2"/>
                </a:solidFill>
              </a:defRPr>
            </a:lvl2pPr>
            <a:lvl3pPr lvl="2" rtl="0">
              <a:lnSpc>
                <a:spcPct val="115000"/>
              </a:lnSpc>
              <a:spcBef>
                <a:spcPts val="0"/>
              </a:spcBef>
              <a:spcAft>
                <a:spcPts val="1600"/>
              </a:spcAft>
              <a:buClr>
                <a:schemeClr val="dk2"/>
              </a:buClr>
              <a:buChar char="■"/>
              <a:defRPr>
                <a:solidFill>
                  <a:schemeClr val="dk2"/>
                </a:solidFill>
              </a:defRPr>
            </a:lvl3pPr>
            <a:lvl4pPr lvl="3" rtl="0">
              <a:lnSpc>
                <a:spcPct val="115000"/>
              </a:lnSpc>
              <a:spcBef>
                <a:spcPts val="0"/>
              </a:spcBef>
              <a:spcAft>
                <a:spcPts val="1600"/>
              </a:spcAft>
              <a:buClr>
                <a:schemeClr val="dk2"/>
              </a:buClr>
              <a:buChar char="●"/>
              <a:defRPr>
                <a:solidFill>
                  <a:schemeClr val="dk2"/>
                </a:solidFill>
              </a:defRPr>
            </a:lvl4pPr>
            <a:lvl5pPr lvl="4" rtl="0">
              <a:lnSpc>
                <a:spcPct val="115000"/>
              </a:lnSpc>
              <a:spcBef>
                <a:spcPts val="0"/>
              </a:spcBef>
              <a:spcAft>
                <a:spcPts val="1600"/>
              </a:spcAft>
              <a:buClr>
                <a:schemeClr val="dk2"/>
              </a:buClr>
              <a:buChar char="○"/>
              <a:defRPr>
                <a:solidFill>
                  <a:schemeClr val="dk2"/>
                </a:solidFill>
              </a:defRPr>
            </a:lvl5pPr>
            <a:lvl6pPr lvl="5" rtl="0">
              <a:lnSpc>
                <a:spcPct val="115000"/>
              </a:lnSpc>
              <a:spcBef>
                <a:spcPts val="0"/>
              </a:spcBef>
              <a:spcAft>
                <a:spcPts val="1600"/>
              </a:spcAft>
              <a:buClr>
                <a:schemeClr val="dk2"/>
              </a:buClr>
              <a:buChar char="■"/>
              <a:defRPr>
                <a:solidFill>
                  <a:schemeClr val="dk2"/>
                </a:solidFill>
              </a:defRPr>
            </a:lvl6pPr>
            <a:lvl7pPr lvl="6" rtl="0">
              <a:lnSpc>
                <a:spcPct val="115000"/>
              </a:lnSpc>
              <a:spcBef>
                <a:spcPts val="0"/>
              </a:spcBef>
              <a:spcAft>
                <a:spcPts val="1600"/>
              </a:spcAft>
              <a:buClr>
                <a:schemeClr val="dk2"/>
              </a:buClr>
              <a:buChar char="●"/>
              <a:defRPr>
                <a:solidFill>
                  <a:schemeClr val="dk2"/>
                </a:solidFill>
              </a:defRPr>
            </a:lvl7pPr>
            <a:lvl8pPr lvl="7" rtl="0">
              <a:lnSpc>
                <a:spcPct val="115000"/>
              </a:lnSpc>
              <a:spcBef>
                <a:spcPts val="0"/>
              </a:spcBef>
              <a:spcAft>
                <a:spcPts val="1600"/>
              </a:spcAft>
              <a:buClr>
                <a:schemeClr val="dk2"/>
              </a:buClr>
              <a:buChar char="○"/>
              <a:defRPr>
                <a:solidFill>
                  <a:schemeClr val="dk2"/>
                </a:solidFill>
              </a:defRPr>
            </a:lvl8pPr>
            <a:lvl9pPr lvl="8" rtl="0">
              <a:lnSpc>
                <a:spcPct val="115000"/>
              </a:lnSpc>
              <a:spcBef>
                <a:spcPts val="0"/>
              </a:spcBef>
              <a:spcAft>
                <a:spcPts val="1600"/>
              </a:spcAft>
              <a:buClr>
                <a:schemeClr val="dk2"/>
              </a:buClr>
              <a:buChar char="■"/>
              <a:defRPr>
                <a:solidFill>
                  <a:schemeClr val="dk2"/>
                </a:solidFill>
              </a:defRPr>
            </a:lvl9pPr>
          </a:lstStyle>
          <a:p>
            <a:endParaRPr/>
          </a:p>
        </p:txBody>
      </p:sp>
      <p:sp>
        <p:nvSpPr>
          <p:cNvPr id="12" name="Shape 12"/>
          <p:cNvSpPr txBox="1">
            <a:spLocks noGrp="1"/>
          </p:cNvSpPr>
          <p:nvPr>
            <p:ph type="sldNum" idx="12"/>
          </p:nvPr>
        </p:nvSpPr>
        <p:spPr>
          <a:xfrm>
            <a:off x="11296611" y="6217623"/>
            <a:ext cx="731600" cy="524800"/>
          </a:xfrm>
          <a:prstGeom prst="rect">
            <a:avLst/>
          </a:prstGeom>
          <a:noFill/>
          <a:ln>
            <a:noFill/>
          </a:ln>
        </p:spPr>
        <p:txBody>
          <a:bodyPr wrap="square" lIns="91425" tIns="91425" rIns="91425" bIns="91425" anchor="ctr" anchorCtr="0">
            <a:noAutofit/>
          </a:bodyPr>
          <a:lstStyle/>
          <a:p>
            <a:pPr algn="r" fontAlgn="auto">
              <a:spcBef>
                <a:spcPts val="0"/>
              </a:spcBef>
              <a:spcAft>
                <a:spcPts val="0"/>
              </a:spcAft>
            </a:pPr>
            <a:fld id="{00000000-1234-1234-1234-123412341234}" type="slidenum">
              <a:rPr lang="es-CO" sz="1333" kern="0" smtClean="0">
                <a:solidFill>
                  <a:srgbClr val="595959"/>
                </a:solidFill>
                <a:latin typeface="Arial"/>
                <a:cs typeface="Arial"/>
                <a:sym typeface="Arial"/>
              </a:rPr>
              <a:pPr algn="r" fontAlgn="auto">
                <a:spcBef>
                  <a:spcPts val="0"/>
                </a:spcBef>
                <a:spcAft>
                  <a:spcPts val="0"/>
                </a:spcAft>
              </a:pPr>
              <a:t>‹Nº›</a:t>
            </a:fld>
            <a:endParaRPr lang="es-CO" sz="1333" kern="0">
              <a:solidFill>
                <a:srgbClr val="595959"/>
              </a:solidFill>
              <a:latin typeface="Arial"/>
              <a:cs typeface="Arial"/>
              <a:sym typeface="Arial"/>
            </a:endParaRPr>
          </a:p>
        </p:txBody>
      </p:sp>
    </p:spTree>
    <p:extLst>
      <p:ext uri="{BB962C8B-B14F-4D97-AF65-F5344CB8AC3E}">
        <p14:creationId xmlns:p14="http://schemas.microsoft.com/office/powerpoint/2010/main" val="3236853503"/>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7" name="Shape 67"/>
          <p:cNvSpPr txBox="1"/>
          <p:nvPr/>
        </p:nvSpPr>
        <p:spPr>
          <a:xfrm>
            <a:off x="6672064" y="980727"/>
            <a:ext cx="4896544" cy="3168351"/>
          </a:xfrm>
          <a:prstGeom prst="rect">
            <a:avLst/>
          </a:prstGeom>
          <a:noFill/>
          <a:ln>
            <a:noFill/>
          </a:ln>
        </p:spPr>
        <p:txBody>
          <a:bodyPr wrap="square" lIns="121900" tIns="121900" rIns="121900" bIns="121900" anchor="ctr" anchorCtr="0">
            <a:noAutofit/>
          </a:bodyPr>
          <a:lstStyle/>
          <a:p>
            <a:pPr algn="ctr" fontAlgn="auto">
              <a:spcBef>
                <a:spcPts val="0"/>
              </a:spcBef>
              <a:spcAft>
                <a:spcPts val="0"/>
              </a:spcAft>
            </a:pPr>
            <a:r>
              <a:rPr lang="es-CO" sz="1867" kern="0" dirty="0" smtClean="0">
                <a:solidFill>
                  <a:srgbClr val="000000">
                    <a:lumMod val="75000"/>
                    <a:lumOff val="25000"/>
                  </a:srgbClr>
                </a:solidFill>
                <a:latin typeface="Raleway" panose="020B0003030101060003" pitchFamily="34" charset="0"/>
                <a:cs typeface="Arial"/>
                <a:sym typeface="Arial"/>
              </a:rPr>
              <a:t>LINA MARGARITA HENAO GÓMEZ</a:t>
            </a:r>
            <a:endParaRPr lang="es-CO" sz="1867" kern="0" dirty="0">
              <a:solidFill>
                <a:srgbClr val="000000">
                  <a:lumMod val="75000"/>
                  <a:lumOff val="25000"/>
                </a:srgbClr>
              </a:solidFill>
              <a:latin typeface="Raleway" panose="020B0003030101060003" pitchFamily="34" charset="0"/>
              <a:cs typeface="Arial"/>
              <a:sym typeface="Arial"/>
            </a:endParaRPr>
          </a:p>
          <a:p>
            <a:pPr algn="ctr" fontAlgn="auto">
              <a:spcBef>
                <a:spcPts val="0"/>
              </a:spcBef>
              <a:spcAft>
                <a:spcPts val="0"/>
              </a:spcAft>
            </a:pPr>
            <a:r>
              <a:rPr lang="es-CO" sz="1867" kern="0" dirty="0" smtClean="0">
                <a:solidFill>
                  <a:srgbClr val="000000">
                    <a:lumMod val="75000"/>
                    <a:lumOff val="25000"/>
                  </a:srgbClr>
                </a:solidFill>
                <a:latin typeface="Raleway" panose="020B0003030101060003" pitchFamily="34" charset="0"/>
                <a:cs typeface="Arial"/>
                <a:sym typeface="Arial"/>
              </a:rPr>
              <a:t>Directora </a:t>
            </a:r>
            <a:r>
              <a:rPr lang="es-CO" sz="1867" kern="0" dirty="0">
                <a:solidFill>
                  <a:srgbClr val="000000">
                    <a:lumMod val="75000"/>
                    <a:lumOff val="25000"/>
                  </a:srgbClr>
                </a:solidFill>
                <a:latin typeface="Raleway" panose="020B0003030101060003" pitchFamily="34" charset="0"/>
                <a:cs typeface="Arial"/>
                <a:sym typeface="Arial"/>
              </a:rPr>
              <a:t>de Investigaciones</a:t>
            </a:r>
          </a:p>
          <a:p>
            <a:pPr algn="ctr" fontAlgn="auto">
              <a:spcBef>
                <a:spcPts val="0"/>
              </a:spcBef>
              <a:spcAft>
                <a:spcPts val="0"/>
              </a:spcAft>
            </a:pPr>
            <a:endParaRPr lang="es-CO" sz="1867" kern="0" dirty="0">
              <a:solidFill>
                <a:srgbClr val="000000">
                  <a:lumMod val="75000"/>
                  <a:lumOff val="25000"/>
                </a:srgbClr>
              </a:solidFill>
              <a:latin typeface="Raleway" panose="020B0003030101060003" pitchFamily="34" charset="0"/>
              <a:cs typeface="Arial"/>
              <a:sym typeface="Arial"/>
            </a:endParaRPr>
          </a:p>
          <a:p>
            <a:pPr algn="ctr" fontAlgn="auto">
              <a:spcBef>
                <a:spcPts val="0"/>
              </a:spcBef>
              <a:spcAft>
                <a:spcPts val="0"/>
              </a:spcAft>
            </a:pPr>
            <a:r>
              <a:rPr lang="es-CO" sz="1867" kern="0" dirty="0" smtClean="0">
                <a:solidFill>
                  <a:srgbClr val="000000">
                    <a:lumMod val="75000"/>
                    <a:lumOff val="25000"/>
                  </a:srgbClr>
                </a:solidFill>
                <a:latin typeface="Raleway" panose="020B0003030101060003" pitchFamily="34" charset="0"/>
                <a:cs typeface="Arial"/>
                <a:sym typeface="Arial"/>
              </a:rPr>
              <a:t>LEYDI VILLAMIZAR MANCILLA</a:t>
            </a:r>
            <a:endParaRPr lang="es-CO" sz="1867" kern="0" dirty="0">
              <a:solidFill>
                <a:srgbClr val="000000">
                  <a:lumMod val="75000"/>
                  <a:lumOff val="25000"/>
                </a:srgbClr>
              </a:solidFill>
              <a:latin typeface="Raleway" panose="020B0003030101060003" pitchFamily="34" charset="0"/>
              <a:cs typeface="Arial"/>
              <a:sym typeface="Arial"/>
            </a:endParaRPr>
          </a:p>
          <a:p>
            <a:pPr algn="ctr" fontAlgn="auto">
              <a:spcBef>
                <a:spcPts val="0"/>
              </a:spcBef>
              <a:spcAft>
                <a:spcPts val="0"/>
              </a:spcAft>
            </a:pPr>
            <a:r>
              <a:rPr lang="es-CO" sz="1867" kern="0" dirty="0">
                <a:solidFill>
                  <a:srgbClr val="000000">
                    <a:lumMod val="75000"/>
                    <a:lumOff val="25000"/>
                  </a:srgbClr>
                </a:solidFill>
                <a:latin typeface="Raleway" panose="020B0003030101060003" pitchFamily="34" charset="0"/>
                <a:cs typeface="Arial"/>
                <a:sym typeface="Arial"/>
              </a:rPr>
              <a:t>Coordinadora de Investigaciones</a:t>
            </a:r>
          </a:p>
          <a:p>
            <a:pPr algn="ctr" fontAlgn="auto">
              <a:spcBef>
                <a:spcPts val="0"/>
              </a:spcBef>
              <a:spcAft>
                <a:spcPts val="0"/>
              </a:spcAft>
            </a:pPr>
            <a:endParaRPr lang="es-CO" sz="1867" kern="0" dirty="0">
              <a:solidFill>
                <a:srgbClr val="000000">
                  <a:lumMod val="75000"/>
                  <a:lumOff val="25000"/>
                </a:srgbClr>
              </a:solidFill>
              <a:latin typeface="Raleway" panose="020B0003030101060003" pitchFamily="34" charset="0"/>
              <a:cs typeface="Arial"/>
              <a:sym typeface="Arial"/>
            </a:endParaRPr>
          </a:p>
          <a:p>
            <a:pPr algn="ctr" fontAlgn="auto">
              <a:spcBef>
                <a:spcPts val="0"/>
              </a:spcBef>
              <a:spcAft>
                <a:spcPts val="0"/>
              </a:spcAft>
            </a:pPr>
            <a:r>
              <a:rPr lang="es-CO" sz="1867" kern="0" dirty="0" smtClean="0">
                <a:solidFill>
                  <a:srgbClr val="000000">
                    <a:lumMod val="75000"/>
                    <a:lumOff val="25000"/>
                  </a:srgbClr>
                </a:solidFill>
                <a:latin typeface="Raleway" panose="020B0003030101060003" pitchFamily="34" charset="0"/>
                <a:cs typeface="Arial"/>
                <a:sym typeface="Arial"/>
              </a:rPr>
              <a:t>KELLY PARDO CORREA</a:t>
            </a:r>
            <a:endParaRPr lang="es-CO" sz="1867" kern="0" dirty="0">
              <a:solidFill>
                <a:srgbClr val="000000">
                  <a:lumMod val="75000"/>
                  <a:lumOff val="25000"/>
                </a:srgbClr>
              </a:solidFill>
              <a:latin typeface="Raleway" panose="020B0003030101060003" pitchFamily="34" charset="0"/>
              <a:cs typeface="Arial"/>
              <a:sym typeface="Arial"/>
            </a:endParaRPr>
          </a:p>
          <a:p>
            <a:pPr algn="ctr" fontAlgn="auto">
              <a:spcBef>
                <a:spcPts val="0"/>
              </a:spcBef>
              <a:spcAft>
                <a:spcPts val="0"/>
              </a:spcAft>
            </a:pPr>
            <a:r>
              <a:rPr lang="es-CO" sz="1867" kern="0" dirty="0">
                <a:solidFill>
                  <a:srgbClr val="000000">
                    <a:lumMod val="75000"/>
                    <a:lumOff val="25000"/>
                  </a:srgbClr>
                </a:solidFill>
                <a:latin typeface="Raleway" panose="020B0003030101060003" pitchFamily="34" charset="0"/>
                <a:cs typeface="Arial"/>
                <a:sym typeface="Arial"/>
              </a:rPr>
              <a:t>Auxiliar Coordinación Investigaciones</a:t>
            </a:r>
          </a:p>
          <a:p>
            <a:pPr algn="ctr" fontAlgn="auto">
              <a:spcBef>
                <a:spcPts val="0"/>
              </a:spcBef>
              <a:spcAft>
                <a:spcPts val="0"/>
              </a:spcAft>
            </a:pPr>
            <a:endParaRPr lang="es-CO" sz="1867" kern="0" dirty="0">
              <a:solidFill>
                <a:srgbClr val="000000">
                  <a:lumMod val="75000"/>
                  <a:lumOff val="25000"/>
                </a:srgbClr>
              </a:solidFill>
              <a:latin typeface="Raleway" panose="020B0003030101060003" pitchFamily="34" charset="0"/>
              <a:cs typeface="Arial"/>
              <a:sym typeface="Arial"/>
            </a:endParaRPr>
          </a:p>
          <a:p>
            <a:pPr algn="ctr" fontAlgn="auto">
              <a:spcBef>
                <a:spcPts val="0"/>
              </a:spcBef>
              <a:spcAft>
                <a:spcPts val="0"/>
              </a:spcAft>
            </a:pPr>
            <a:r>
              <a:rPr lang="es-CO" sz="1867" kern="0" dirty="0">
                <a:solidFill>
                  <a:srgbClr val="000000">
                    <a:lumMod val="75000"/>
                    <a:lumOff val="25000"/>
                  </a:srgbClr>
                </a:solidFill>
                <a:latin typeface="Raleway" panose="020B0003030101060003" pitchFamily="34" charset="0"/>
                <a:cs typeface="Arial"/>
                <a:sym typeface="Arial"/>
              </a:rPr>
              <a:t>NINI CATALINA MORENO TORRES</a:t>
            </a:r>
          </a:p>
          <a:p>
            <a:pPr algn="ctr" fontAlgn="auto">
              <a:spcBef>
                <a:spcPts val="0"/>
              </a:spcBef>
              <a:spcAft>
                <a:spcPts val="0"/>
              </a:spcAft>
            </a:pPr>
            <a:r>
              <a:rPr lang="es-CO" sz="1867" kern="0" dirty="0">
                <a:solidFill>
                  <a:srgbClr val="000000">
                    <a:lumMod val="75000"/>
                    <a:lumOff val="25000"/>
                  </a:srgbClr>
                </a:solidFill>
                <a:latin typeface="Raleway" panose="020B0003030101060003" pitchFamily="34" charset="0"/>
                <a:cs typeface="Arial"/>
                <a:sym typeface="Arial"/>
              </a:rPr>
              <a:t>Profesional Asistente de Investigaciones</a:t>
            </a:r>
          </a:p>
        </p:txBody>
      </p:sp>
      <p:sp>
        <p:nvSpPr>
          <p:cNvPr id="69" name="Shape 69"/>
          <p:cNvSpPr txBox="1"/>
          <p:nvPr/>
        </p:nvSpPr>
        <p:spPr>
          <a:xfrm>
            <a:off x="7426037" y="4188316"/>
            <a:ext cx="3291839" cy="1040884"/>
          </a:xfrm>
          <a:prstGeom prst="rect">
            <a:avLst/>
          </a:prstGeom>
          <a:noFill/>
          <a:ln>
            <a:noFill/>
          </a:ln>
        </p:spPr>
        <p:txBody>
          <a:bodyPr wrap="square" lIns="121900" tIns="121900" rIns="121900" bIns="121900" anchor="ctr" anchorCtr="0">
            <a:noAutofit/>
          </a:bodyPr>
          <a:lstStyle/>
          <a:p>
            <a:pPr algn="ctr" fontAlgn="auto">
              <a:spcBef>
                <a:spcPts val="0"/>
              </a:spcBef>
              <a:spcAft>
                <a:spcPts val="0"/>
              </a:spcAft>
            </a:pPr>
            <a:r>
              <a:rPr lang="es-CO" sz="1600" b="1" kern="0" dirty="0">
                <a:solidFill>
                  <a:srgbClr val="000000"/>
                </a:solidFill>
                <a:latin typeface="Raleway"/>
                <a:ea typeface="Raleway"/>
                <a:cs typeface="Raleway"/>
                <a:sym typeface="Raleway"/>
              </a:rPr>
              <a:t>INDUCCIÓN PROYECTO DE GRADO II </a:t>
            </a:r>
          </a:p>
          <a:p>
            <a:pPr algn="ctr" fontAlgn="auto">
              <a:spcBef>
                <a:spcPts val="0"/>
              </a:spcBef>
              <a:spcAft>
                <a:spcPts val="0"/>
              </a:spcAft>
            </a:pPr>
            <a:r>
              <a:rPr lang="es-CO" sz="1600" b="1" kern="0" dirty="0" smtClean="0">
                <a:solidFill>
                  <a:srgbClr val="000000"/>
                </a:solidFill>
                <a:latin typeface="Raleway"/>
                <a:ea typeface="Raleway"/>
                <a:cs typeface="Raleway"/>
                <a:sym typeface="Raleway"/>
              </a:rPr>
              <a:t>PRIMER </a:t>
            </a:r>
            <a:r>
              <a:rPr lang="es-CO" sz="1600" b="1" kern="0" dirty="0">
                <a:solidFill>
                  <a:srgbClr val="000000"/>
                </a:solidFill>
                <a:latin typeface="Raleway"/>
                <a:ea typeface="Raleway"/>
                <a:cs typeface="Raleway"/>
                <a:sym typeface="Raleway"/>
              </a:rPr>
              <a:t>SEMESTRE - </a:t>
            </a:r>
            <a:r>
              <a:rPr lang="es-CO" sz="1600" b="1" kern="0" dirty="0" smtClean="0">
                <a:solidFill>
                  <a:srgbClr val="000000"/>
                </a:solidFill>
                <a:latin typeface="Raleway"/>
                <a:ea typeface="Raleway"/>
                <a:cs typeface="Raleway"/>
                <a:sym typeface="Raleway"/>
              </a:rPr>
              <a:t>2018</a:t>
            </a:r>
            <a:endParaRPr lang="es-CO" sz="1600" b="1" kern="0" dirty="0">
              <a:solidFill>
                <a:srgbClr val="000000"/>
              </a:solidFill>
              <a:latin typeface="Raleway"/>
              <a:ea typeface="Raleway"/>
              <a:cs typeface="Raleway"/>
              <a:sym typeface="Raleway"/>
            </a:endParaRPr>
          </a:p>
        </p:txBody>
      </p:sp>
      <p:cxnSp>
        <p:nvCxnSpPr>
          <p:cNvPr id="70" name="Shape 70"/>
          <p:cNvCxnSpPr/>
          <p:nvPr/>
        </p:nvCxnSpPr>
        <p:spPr>
          <a:xfrm rot="10800000">
            <a:off x="7885133" y="4149079"/>
            <a:ext cx="2401600" cy="0"/>
          </a:xfrm>
          <a:prstGeom prst="straightConnector1">
            <a:avLst/>
          </a:prstGeom>
          <a:noFill/>
          <a:ln w="9525" cap="flat" cmpd="sng">
            <a:solidFill>
              <a:schemeClr val="dk2"/>
            </a:solidFill>
            <a:prstDash val="solid"/>
            <a:round/>
            <a:headEnd type="none" w="lg" len="lg"/>
            <a:tailEnd type="none" w="lg" len="lg"/>
          </a:ln>
        </p:spPr>
      </p:cxnSp>
      <p:sp>
        <p:nvSpPr>
          <p:cNvPr id="72" name="Shape 72"/>
          <p:cNvSpPr txBox="1"/>
          <p:nvPr/>
        </p:nvSpPr>
        <p:spPr>
          <a:xfrm>
            <a:off x="3257820" y="5431175"/>
            <a:ext cx="2104000" cy="482800"/>
          </a:xfrm>
          <a:prstGeom prst="rect">
            <a:avLst/>
          </a:prstGeom>
          <a:noFill/>
          <a:ln>
            <a:noFill/>
          </a:ln>
        </p:spPr>
        <p:txBody>
          <a:bodyPr wrap="square" lIns="121900" tIns="121900" rIns="121900" bIns="121900" anchor="ctr" anchorCtr="0">
            <a:noAutofit/>
          </a:bodyPr>
          <a:lstStyle/>
          <a:p>
            <a:pPr algn="ctr" fontAlgn="auto">
              <a:lnSpc>
                <a:spcPct val="115000"/>
              </a:lnSpc>
              <a:spcBef>
                <a:spcPts val="0"/>
              </a:spcBef>
              <a:spcAft>
                <a:spcPts val="0"/>
              </a:spcAft>
              <a:buClr>
                <a:srgbClr val="000000"/>
              </a:buClr>
              <a:buSzPct val="183333"/>
            </a:pPr>
            <a:endParaRPr lang="es-CO" sz="800" kern="0" dirty="0">
              <a:solidFill>
                <a:srgbClr val="FFFFFF"/>
              </a:solidFill>
              <a:latin typeface="Raleway"/>
              <a:ea typeface="Raleway"/>
              <a:cs typeface="Raleway"/>
              <a:sym typeface="Raleway"/>
            </a:endParaRPr>
          </a:p>
        </p:txBody>
      </p:sp>
      <p:pic>
        <p:nvPicPr>
          <p:cNvPr id="73" name="Shape 73"/>
          <p:cNvPicPr preferRelativeResize="0"/>
          <p:nvPr/>
        </p:nvPicPr>
        <p:blipFill>
          <a:blip r:embed="rId4">
            <a:alphaModFix/>
          </a:blip>
          <a:stretch>
            <a:fillRect/>
          </a:stretch>
        </p:blipFill>
        <p:spPr>
          <a:xfrm>
            <a:off x="7540898" y="5363852"/>
            <a:ext cx="3011633" cy="617449"/>
          </a:xfrm>
          <a:prstGeom prst="rect">
            <a:avLst/>
          </a:prstGeom>
          <a:noFill/>
          <a:ln>
            <a:noFill/>
          </a:ln>
        </p:spPr>
      </p:pic>
      <p:pic>
        <p:nvPicPr>
          <p:cNvPr id="2" name="Imagen 1"/>
          <p:cNvPicPr>
            <a:picLocks noChangeAspect="1"/>
          </p:cNvPicPr>
          <p:nvPr/>
        </p:nvPicPr>
        <p:blipFill>
          <a:blip r:embed="rId5"/>
          <a:stretch>
            <a:fillRect/>
          </a:stretch>
        </p:blipFill>
        <p:spPr>
          <a:xfrm>
            <a:off x="2354074" y="1773383"/>
            <a:ext cx="3653257" cy="2050472"/>
          </a:xfrm>
          <a:prstGeom prst="rect">
            <a:avLst/>
          </a:prstGeom>
        </p:spPr>
      </p:pic>
      <p:sp>
        <p:nvSpPr>
          <p:cNvPr id="11" name="Shape 116"/>
          <p:cNvSpPr txBox="1"/>
          <p:nvPr/>
        </p:nvSpPr>
        <p:spPr>
          <a:xfrm>
            <a:off x="3647728" y="5431175"/>
            <a:ext cx="2359603" cy="510096"/>
          </a:xfrm>
          <a:prstGeom prst="rect">
            <a:avLst/>
          </a:prstGeom>
          <a:noFill/>
          <a:ln>
            <a:noFill/>
          </a:ln>
        </p:spPr>
        <p:txBody>
          <a:bodyPr wrap="square" lIns="162533" tIns="162533" rIns="162533" bIns="162533" anchor="ctr" anchorCtr="0">
            <a:noAutofit/>
          </a:bodyPr>
          <a:lstStyle/>
          <a:p>
            <a:pPr algn="ctr" fontAlgn="auto">
              <a:spcBef>
                <a:spcPts val="0"/>
              </a:spcBef>
              <a:spcAft>
                <a:spcPts val="0"/>
              </a:spcAft>
              <a:buClr>
                <a:srgbClr val="000000"/>
              </a:buClr>
              <a:buSzPct val="183333"/>
            </a:pPr>
            <a:r>
              <a:rPr lang="es-CO" sz="1200" kern="0" dirty="0">
                <a:solidFill>
                  <a:srgbClr val="FFFFFF"/>
                </a:solidFill>
                <a:latin typeface="Raleway"/>
                <a:ea typeface="Raleway"/>
                <a:cs typeface="Raleway"/>
                <a:sym typeface="Raleway"/>
              </a:rPr>
              <a:t>DIRECCIÓN DE INVESTIGACIONES</a:t>
            </a:r>
          </a:p>
        </p:txBody>
      </p:sp>
    </p:spTree>
    <p:extLst>
      <p:ext uri="{BB962C8B-B14F-4D97-AF65-F5344CB8AC3E}">
        <p14:creationId xmlns:p14="http://schemas.microsoft.com/office/powerpoint/2010/main" val="343246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10" name="1 Rectángulo"/>
          <p:cNvSpPr/>
          <p:nvPr/>
        </p:nvSpPr>
        <p:spPr>
          <a:xfrm>
            <a:off x="6708576" y="188640"/>
            <a:ext cx="4572000" cy="584775"/>
          </a:xfrm>
          <a:prstGeom prst="rect">
            <a:avLst/>
          </a:prstGeom>
        </p:spPr>
        <p:txBody>
          <a:bodyPr>
            <a:spAutoFit/>
          </a:bodyPr>
          <a:lstStyle/>
          <a:p>
            <a:pPr algn="r"/>
            <a:r>
              <a:rPr lang="es-CO" sz="3200" b="1" dirty="0">
                <a:solidFill>
                  <a:schemeClr val="bg1"/>
                </a:solidFill>
                <a:latin typeface="Raleway" panose="020B0003030101060003" pitchFamily="34" charset="0"/>
                <a:cs typeface="Arial" pitchFamily="34" charset="0"/>
              </a:rPr>
              <a:t>CURSO </a:t>
            </a:r>
            <a:r>
              <a:rPr lang="es-CO" sz="3200" b="1" dirty="0" smtClean="0">
                <a:solidFill>
                  <a:schemeClr val="bg1"/>
                </a:solidFill>
                <a:latin typeface="Raleway" panose="020B0003030101060003" pitchFamily="34" charset="0"/>
                <a:cs typeface="Arial" pitchFamily="34" charset="0"/>
              </a:rPr>
              <a:t>ACADÉMICO</a:t>
            </a:r>
            <a:endParaRPr lang="es-CO" sz="3200" b="1" dirty="0">
              <a:solidFill>
                <a:schemeClr val="bg1"/>
              </a:solidFill>
              <a:latin typeface="Raleway" panose="020B0003030101060003" pitchFamily="34" charset="0"/>
              <a:cs typeface="Arial" pitchFamily="34" charset="0"/>
            </a:endParaRPr>
          </a:p>
        </p:txBody>
      </p:sp>
      <p:grpSp>
        <p:nvGrpSpPr>
          <p:cNvPr id="5" name="10 Grupo"/>
          <p:cNvGrpSpPr/>
          <p:nvPr/>
        </p:nvGrpSpPr>
        <p:grpSpPr>
          <a:xfrm>
            <a:off x="6624928" y="1143288"/>
            <a:ext cx="2434102" cy="2283329"/>
            <a:chOff x="8262549" y="1695829"/>
            <a:chExt cx="1822560" cy="1488664"/>
          </a:xfrm>
        </p:grpSpPr>
        <p:sp>
          <p:nvSpPr>
            <p:cNvPr id="7" name="Rectángulo redondeado 6"/>
            <p:cNvSpPr/>
            <p:nvPr/>
          </p:nvSpPr>
          <p:spPr>
            <a:xfrm>
              <a:off x="8262549" y="1744333"/>
              <a:ext cx="1822560" cy="14401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8" name="CuadroTexto 7"/>
            <p:cNvSpPr txBox="1"/>
            <p:nvPr/>
          </p:nvSpPr>
          <p:spPr>
            <a:xfrm>
              <a:off x="8262549" y="2670290"/>
              <a:ext cx="1822560" cy="461521"/>
            </a:xfrm>
            <a:prstGeom prst="rect">
              <a:avLst/>
            </a:prstGeom>
            <a:noFill/>
          </p:spPr>
          <p:txBody>
            <a:bodyPr wrap="square" rtlCol="0">
              <a:spAutoFit/>
            </a:bodyPr>
            <a:lstStyle/>
            <a:p>
              <a:pPr algn="ctr"/>
              <a:r>
                <a:rPr lang="es-CO" sz="2000" b="1" dirty="0" smtClean="0">
                  <a:solidFill>
                    <a:schemeClr val="bg1"/>
                  </a:solidFill>
                </a:rPr>
                <a:t>DOCENTE LIDER DEL CURSO</a:t>
              </a:r>
              <a:endParaRPr lang="es-ES" sz="2000" b="1" dirty="0">
                <a:solidFill>
                  <a:schemeClr val="bg1"/>
                </a:solidFill>
              </a:endParaRPr>
            </a:p>
          </p:txBody>
        </p:sp>
        <p:grpSp>
          <p:nvGrpSpPr>
            <p:cNvPr id="9" name="Grupo 8"/>
            <p:cNvGrpSpPr/>
            <p:nvPr/>
          </p:nvGrpSpPr>
          <p:grpSpPr>
            <a:xfrm>
              <a:off x="8445162" y="1695829"/>
              <a:ext cx="1361385" cy="1104030"/>
              <a:chOff x="1575992" y="1478068"/>
              <a:chExt cx="1021039" cy="1104030"/>
            </a:xfrm>
          </p:grpSpPr>
          <p:pic>
            <p:nvPicPr>
              <p:cNvPr id="12" name="Imagen 11"/>
              <p:cNvPicPr>
                <a:picLocks noChangeAspect="1"/>
              </p:cNvPicPr>
              <p:nvPr/>
            </p:nvPicPr>
            <p:blipFill>
              <a:blip r:embed="rId2"/>
              <a:stretch>
                <a:fillRect/>
              </a:stretch>
            </p:blipFill>
            <p:spPr>
              <a:xfrm>
                <a:off x="1575992" y="1478068"/>
                <a:ext cx="547736" cy="1104030"/>
              </a:xfrm>
              <a:prstGeom prst="rect">
                <a:avLst/>
              </a:prstGeom>
            </p:spPr>
          </p:pic>
          <p:pic>
            <p:nvPicPr>
              <p:cNvPr id="13" name="Imagen 12"/>
              <p:cNvPicPr>
                <a:picLocks noChangeAspect="1"/>
              </p:cNvPicPr>
              <p:nvPr/>
            </p:nvPicPr>
            <p:blipFill>
              <a:blip r:embed="rId3"/>
              <a:stretch>
                <a:fillRect/>
              </a:stretch>
            </p:blipFill>
            <p:spPr>
              <a:xfrm>
                <a:off x="2112915" y="1556792"/>
                <a:ext cx="484116" cy="960425"/>
              </a:xfrm>
              <a:prstGeom prst="rect">
                <a:avLst/>
              </a:prstGeom>
            </p:spPr>
          </p:pic>
        </p:grpSp>
      </p:grpSp>
      <p:sp>
        <p:nvSpPr>
          <p:cNvPr id="14" name="CuadroTexto 13"/>
          <p:cNvSpPr txBox="1"/>
          <p:nvPr/>
        </p:nvSpPr>
        <p:spPr>
          <a:xfrm>
            <a:off x="465090" y="1744334"/>
            <a:ext cx="3209433" cy="830997"/>
          </a:xfrm>
          <a:prstGeom prst="rect">
            <a:avLst/>
          </a:prstGeom>
          <a:noFill/>
        </p:spPr>
        <p:txBody>
          <a:bodyPr wrap="square" rtlCol="0">
            <a:spAutoFit/>
          </a:bodyPr>
          <a:lstStyle/>
          <a:p>
            <a:pPr algn="ctr"/>
            <a:r>
              <a:rPr lang="es-CO" sz="2400" b="1" dirty="0" smtClean="0"/>
              <a:t>Proyecto de Grado I:</a:t>
            </a:r>
          </a:p>
          <a:p>
            <a:pPr algn="ctr"/>
            <a:r>
              <a:rPr lang="es-CO" sz="2400" dirty="0"/>
              <a:t>Orientación </a:t>
            </a:r>
            <a:r>
              <a:rPr lang="es-CO" sz="2400" dirty="0" smtClean="0"/>
              <a:t>Temática</a:t>
            </a:r>
            <a:endParaRPr lang="es-ES" sz="2400" dirty="0"/>
          </a:p>
        </p:txBody>
      </p:sp>
      <p:sp>
        <p:nvSpPr>
          <p:cNvPr id="15" name="CuadroTexto 14"/>
          <p:cNvSpPr txBox="1"/>
          <p:nvPr/>
        </p:nvSpPr>
        <p:spPr>
          <a:xfrm>
            <a:off x="4940300" y="3691578"/>
            <a:ext cx="7012351" cy="2554545"/>
          </a:xfrm>
          <a:prstGeom prst="rect">
            <a:avLst/>
          </a:prstGeom>
          <a:noFill/>
        </p:spPr>
        <p:txBody>
          <a:bodyPr wrap="square" rtlCol="0">
            <a:spAutoFit/>
          </a:bodyPr>
          <a:lstStyle/>
          <a:p>
            <a:pPr algn="ctr"/>
            <a:r>
              <a:rPr lang="es-CO" sz="3200" dirty="0" smtClean="0"/>
              <a:t>Intensidad horaria semanal según el programa</a:t>
            </a:r>
          </a:p>
          <a:p>
            <a:pPr algn="ctr"/>
            <a:r>
              <a:rPr lang="es-CO" sz="3200" dirty="0" smtClean="0"/>
              <a:t>Asesoría presencial como cualquier asignatura. </a:t>
            </a:r>
            <a:r>
              <a:rPr lang="es-CO" sz="3200" dirty="0" smtClean="0">
                <a:solidFill>
                  <a:schemeClr val="accent1">
                    <a:lumMod val="75000"/>
                  </a:schemeClr>
                </a:solidFill>
              </a:rPr>
              <a:t>Repite curso con 25% de fallas</a:t>
            </a:r>
            <a:r>
              <a:rPr lang="es-CO" sz="3200" dirty="0" smtClean="0"/>
              <a:t>.</a:t>
            </a:r>
            <a:endParaRPr lang="es-ES" sz="3200" dirty="0"/>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395" y="2870526"/>
            <a:ext cx="3162300" cy="2106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3 Rectángulo redondeado"/>
          <p:cNvSpPr/>
          <p:nvPr/>
        </p:nvSpPr>
        <p:spPr>
          <a:xfrm>
            <a:off x="228600" y="1549400"/>
            <a:ext cx="3606799" cy="4427099"/>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2 Flecha derecha"/>
          <p:cNvSpPr/>
          <p:nvPr/>
        </p:nvSpPr>
        <p:spPr>
          <a:xfrm>
            <a:off x="4223792" y="3559725"/>
            <a:ext cx="711200" cy="877387"/>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7003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5" name="4 Rectángulo"/>
          <p:cNvSpPr/>
          <p:nvPr/>
        </p:nvSpPr>
        <p:spPr>
          <a:xfrm>
            <a:off x="1138136" y="778213"/>
            <a:ext cx="9926416" cy="6001643"/>
          </a:xfrm>
          <a:prstGeom prst="rect">
            <a:avLst/>
          </a:prstGeom>
        </p:spPr>
        <p:txBody>
          <a:bodyPr wrap="square">
            <a:spAutoFit/>
          </a:bodyPr>
          <a:lstStyle/>
          <a:p>
            <a:pPr>
              <a:lnSpc>
                <a:spcPct val="200000"/>
              </a:lnSpc>
            </a:pPr>
            <a:r>
              <a:rPr lang="es-CO" sz="3200" dirty="0" smtClean="0">
                <a:solidFill>
                  <a:schemeClr val="bg1">
                    <a:lumMod val="85000"/>
                  </a:schemeClr>
                </a:solidFill>
              </a:rPr>
              <a:t>Comunicación y acompañamiento</a:t>
            </a:r>
          </a:p>
          <a:p>
            <a:pPr>
              <a:lnSpc>
                <a:spcPct val="200000"/>
              </a:lnSpc>
            </a:pPr>
            <a:r>
              <a:rPr lang="es-CO" sz="3200" dirty="0" smtClean="0"/>
              <a:t>Repositorio de información investigaciones</a:t>
            </a:r>
          </a:p>
          <a:p>
            <a:pPr>
              <a:lnSpc>
                <a:spcPct val="200000"/>
              </a:lnSpc>
            </a:pPr>
            <a:r>
              <a:rPr lang="es-CO" sz="3200" dirty="0" smtClean="0">
                <a:solidFill>
                  <a:schemeClr val="bg1">
                    <a:lumMod val="85000"/>
                  </a:schemeClr>
                </a:solidFill>
              </a:rPr>
              <a:t>Calendario investigaciones</a:t>
            </a:r>
          </a:p>
          <a:p>
            <a:pPr>
              <a:lnSpc>
                <a:spcPct val="200000"/>
              </a:lnSpc>
            </a:pPr>
            <a:r>
              <a:rPr lang="es-CO" sz="3200" dirty="0" smtClean="0">
                <a:solidFill>
                  <a:schemeClr val="bg1">
                    <a:lumMod val="85000"/>
                  </a:schemeClr>
                </a:solidFill>
              </a:rPr>
              <a:t>Elaboración del documento</a:t>
            </a:r>
          </a:p>
          <a:p>
            <a:pPr>
              <a:lnSpc>
                <a:spcPct val="200000"/>
              </a:lnSpc>
            </a:pPr>
            <a:r>
              <a:rPr lang="es-CO" sz="3200" dirty="0" smtClean="0">
                <a:solidFill>
                  <a:schemeClr val="bg1">
                    <a:lumMod val="85000"/>
                  </a:schemeClr>
                </a:solidFill>
              </a:rPr>
              <a:t>Sustentación pública</a:t>
            </a:r>
          </a:p>
          <a:p>
            <a:pPr>
              <a:lnSpc>
                <a:spcPct val="200000"/>
              </a:lnSpc>
            </a:pPr>
            <a:r>
              <a:rPr lang="es-CO" sz="3200" dirty="0" smtClean="0">
                <a:solidFill>
                  <a:schemeClr val="bg1">
                    <a:lumMod val="85000"/>
                  </a:schemeClr>
                </a:solidFill>
              </a:rPr>
              <a:t>Recomendaciones</a:t>
            </a:r>
            <a:endParaRPr lang="es-CO" sz="3200" dirty="0">
              <a:solidFill>
                <a:schemeClr val="bg1">
                  <a:lumMod val="85000"/>
                </a:schemeClr>
              </a:solidFill>
            </a:endParaRPr>
          </a:p>
        </p:txBody>
      </p:sp>
      <p:sp>
        <p:nvSpPr>
          <p:cNvPr id="7" name="5 Elipse"/>
          <p:cNvSpPr/>
          <p:nvPr/>
        </p:nvSpPr>
        <p:spPr>
          <a:xfrm>
            <a:off x="282102" y="1068771"/>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1</a:t>
            </a:r>
          </a:p>
        </p:txBody>
      </p:sp>
      <p:sp>
        <p:nvSpPr>
          <p:cNvPr id="8" name="6 Elipse"/>
          <p:cNvSpPr/>
          <p:nvPr/>
        </p:nvSpPr>
        <p:spPr>
          <a:xfrm>
            <a:off x="288582" y="2048051"/>
            <a:ext cx="749030" cy="6225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tx1"/>
                </a:solidFill>
                <a:effectLst>
                  <a:outerShdw blurRad="38100" dist="38100" dir="2700000" algn="tl">
                    <a:srgbClr val="000000">
                      <a:alpha val="43137"/>
                    </a:srgbClr>
                  </a:outerShdw>
                </a:effectLst>
              </a:rPr>
              <a:t>2</a:t>
            </a:r>
          </a:p>
        </p:txBody>
      </p:sp>
      <p:sp>
        <p:nvSpPr>
          <p:cNvPr id="9" name="7 Elipse"/>
          <p:cNvSpPr/>
          <p:nvPr/>
        </p:nvSpPr>
        <p:spPr>
          <a:xfrm>
            <a:off x="288582" y="3027302"/>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3</a:t>
            </a:r>
          </a:p>
        </p:txBody>
      </p:sp>
      <p:sp>
        <p:nvSpPr>
          <p:cNvPr id="12" name="8 Elipse"/>
          <p:cNvSpPr/>
          <p:nvPr/>
        </p:nvSpPr>
        <p:spPr>
          <a:xfrm>
            <a:off x="311285" y="3996825"/>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4</a:t>
            </a:r>
          </a:p>
        </p:txBody>
      </p:sp>
      <p:sp>
        <p:nvSpPr>
          <p:cNvPr id="13" name="9 Elipse"/>
          <p:cNvSpPr/>
          <p:nvPr/>
        </p:nvSpPr>
        <p:spPr>
          <a:xfrm>
            <a:off x="328173" y="4946893"/>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5</a:t>
            </a:r>
          </a:p>
        </p:txBody>
      </p:sp>
      <p:sp>
        <p:nvSpPr>
          <p:cNvPr id="14" name="10 Elipse"/>
          <p:cNvSpPr/>
          <p:nvPr/>
        </p:nvSpPr>
        <p:spPr>
          <a:xfrm>
            <a:off x="338306" y="5974782"/>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6</a:t>
            </a:r>
          </a:p>
        </p:txBody>
      </p:sp>
    </p:spTree>
    <p:extLst>
      <p:ext uri="{BB962C8B-B14F-4D97-AF65-F5344CB8AC3E}">
        <p14:creationId xmlns:p14="http://schemas.microsoft.com/office/powerpoint/2010/main" val="263354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7328" y="1268760"/>
            <a:ext cx="11470838" cy="5112568"/>
          </a:xfrm>
          <a:prstGeom prst="rect">
            <a:avLst/>
          </a:prstGeom>
        </p:spPr>
      </p:pic>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10" name="1 Rectángulo"/>
          <p:cNvSpPr/>
          <p:nvPr/>
        </p:nvSpPr>
        <p:spPr>
          <a:xfrm>
            <a:off x="5875988" y="188640"/>
            <a:ext cx="5692619" cy="584775"/>
          </a:xfrm>
          <a:prstGeom prst="rect">
            <a:avLst/>
          </a:prstGeom>
        </p:spPr>
        <p:txBody>
          <a:bodyPr wrap="square">
            <a:spAutoFit/>
          </a:bodyPr>
          <a:lstStyle/>
          <a:p>
            <a:pPr algn="r"/>
            <a:r>
              <a:rPr lang="es-CO" sz="3200" b="1" dirty="0">
                <a:solidFill>
                  <a:schemeClr val="bg1"/>
                </a:solidFill>
                <a:latin typeface="Raleway" panose="020B0003030101060003" pitchFamily="34" charset="0"/>
                <a:cs typeface="Arial" pitchFamily="34" charset="0"/>
              </a:rPr>
              <a:t>REPOSITORIO DE INFORMACIÓN</a:t>
            </a:r>
          </a:p>
        </p:txBody>
      </p:sp>
      <p:sp>
        <p:nvSpPr>
          <p:cNvPr id="7" name="Rectángulo redondeado 6"/>
          <p:cNvSpPr/>
          <p:nvPr/>
        </p:nvSpPr>
        <p:spPr>
          <a:xfrm>
            <a:off x="5340977" y="2617696"/>
            <a:ext cx="1184257" cy="431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8" name="Flecha derecha 7"/>
          <p:cNvSpPr/>
          <p:nvPr/>
        </p:nvSpPr>
        <p:spPr>
          <a:xfrm rot="8079889">
            <a:off x="6583780" y="1885680"/>
            <a:ext cx="535022" cy="785148"/>
          </a:xfrm>
          <a:prstGeom prst="rightArrow">
            <a:avLst/>
          </a:prstGeom>
          <a:solidFill>
            <a:srgbClr val="FF000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351552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2 Grupo"/>
          <p:cNvGrpSpPr/>
          <p:nvPr/>
        </p:nvGrpSpPr>
        <p:grpSpPr>
          <a:xfrm>
            <a:off x="119336" y="843461"/>
            <a:ext cx="5940000" cy="5433279"/>
            <a:chOff x="241300" y="711200"/>
            <a:chExt cx="5740400" cy="5417973"/>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84" t="2260" r="26583" b="14963"/>
            <a:stretch/>
          </p:blipFill>
          <p:spPr bwMode="auto">
            <a:xfrm>
              <a:off x="241300" y="711200"/>
              <a:ext cx="5740400" cy="5417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ángulo redondeado 7"/>
            <p:cNvSpPr/>
            <p:nvPr/>
          </p:nvSpPr>
          <p:spPr>
            <a:xfrm>
              <a:off x="3822700" y="4822255"/>
              <a:ext cx="2019300" cy="6477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gr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833" r="27083" b="11185"/>
          <a:stretch/>
        </p:blipFill>
        <p:spPr bwMode="auto">
          <a:xfrm>
            <a:off x="6362700" y="677612"/>
            <a:ext cx="5292000" cy="561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25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5" name="4 Rectángulo"/>
          <p:cNvSpPr/>
          <p:nvPr/>
        </p:nvSpPr>
        <p:spPr>
          <a:xfrm>
            <a:off x="1138136" y="667717"/>
            <a:ext cx="10342664" cy="6001643"/>
          </a:xfrm>
          <a:prstGeom prst="rect">
            <a:avLst/>
          </a:prstGeom>
        </p:spPr>
        <p:txBody>
          <a:bodyPr wrap="square">
            <a:spAutoFit/>
          </a:bodyPr>
          <a:lstStyle/>
          <a:p>
            <a:pPr>
              <a:lnSpc>
                <a:spcPct val="200000"/>
              </a:lnSpc>
            </a:pPr>
            <a:r>
              <a:rPr lang="es-CO" sz="3200" dirty="0" smtClean="0">
                <a:solidFill>
                  <a:schemeClr val="bg1">
                    <a:lumMod val="85000"/>
                  </a:schemeClr>
                </a:solidFill>
              </a:rPr>
              <a:t>Comunicación y acompañamiento</a:t>
            </a:r>
          </a:p>
          <a:p>
            <a:pPr>
              <a:lnSpc>
                <a:spcPct val="200000"/>
              </a:lnSpc>
            </a:pPr>
            <a:r>
              <a:rPr lang="es-CO" sz="3200" dirty="0" smtClean="0">
                <a:solidFill>
                  <a:schemeClr val="bg1">
                    <a:lumMod val="85000"/>
                  </a:schemeClr>
                </a:solidFill>
              </a:rPr>
              <a:t>Repositorio de información investigaciones</a:t>
            </a:r>
          </a:p>
          <a:p>
            <a:pPr>
              <a:lnSpc>
                <a:spcPct val="200000"/>
              </a:lnSpc>
            </a:pPr>
            <a:r>
              <a:rPr lang="es-CO" sz="3200" dirty="0" smtClean="0"/>
              <a:t>Calendario Investigaciones</a:t>
            </a:r>
          </a:p>
          <a:p>
            <a:pPr>
              <a:lnSpc>
                <a:spcPct val="200000"/>
              </a:lnSpc>
            </a:pPr>
            <a:r>
              <a:rPr lang="es-CO" sz="3200" dirty="0" smtClean="0">
                <a:solidFill>
                  <a:schemeClr val="bg1">
                    <a:lumMod val="85000"/>
                  </a:schemeClr>
                </a:solidFill>
              </a:rPr>
              <a:t>Elaboración del documento</a:t>
            </a:r>
          </a:p>
          <a:p>
            <a:pPr>
              <a:lnSpc>
                <a:spcPct val="200000"/>
              </a:lnSpc>
            </a:pPr>
            <a:r>
              <a:rPr lang="es-CO" sz="3200" dirty="0" smtClean="0">
                <a:solidFill>
                  <a:schemeClr val="bg1">
                    <a:lumMod val="85000"/>
                  </a:schemeClr>
                </a:solidFill>
              </a:rPr>
              <a:t>Sustentación pública</a:t>
            </a:r>
          </a:p>
          <a:p>
            <a:pPr>
              <a:lnSpc>
                <a:spcPct val="200000"/>
              </a:lnSpc>
            </a:pPr>
            <a:r>
              <a:rPr lang="es-CO" sz="3200" dirty="0" smtClean="0">
                <a:solidFill>
                  <a:schemeClr val="bg1">
                    <a:lumMod val="85000"/>
                  </a:schemeClr>
                </a:solidFill>
              </a:rPr>
              <a:t>Recomendaciones</a:t>
            </a:r>
            <a:endParaRPr lang="es-CO" sz="3200" dirty="0">
              <a:solidFill>
                <a:schemeClr val="bg1">
                  <a:lumMod val="85000"/>
                </a:schemeClr>
              </a:solidFill>
            </a:endParaRPr>
          </a:p>
        </p:txBody>
      </p:sp>
      <p:sp>
        <p:nvSpPr>
          <p:cNvPr id="7" name="5 Elipse"/>
          <p:cNvSpPr/>
          <p:nvPr/>
        </p:nvSpPr>
        <p:spPr>
          <a:xfrm>
            <a:off x="282102" y="969292"/>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1</a:t>
            </a:r>
          </a:p>
        </p:txBody>
      </p:sp>
      <p:sp>
        <p:nvSpPr>
          <p:cNvPr id="8" name="6 Elipse"/>
          <p:cNvSpPr/>
          <p:nvPr/>
        </p:nvSpPr>
        <p:spPr>
          <a:xfrm>
            <a:off x="288582" y="1948572"/>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2</a:t>
            </a:r>
          </a:p>
        </p:txBody>
      </p:sp>
      <p:sp>
        <p:nvSpPr>
          <p:cNvPr id="9" name="7 Elipse"/>
          <p:cNvSpPr/>
          <p:nvPr/>
        </p:nvSpPr>
        <p:spPr>
          <a:xfrm>
            <a:off x="288582" y="2927823"/>
            <a:ext cx="749030" cy="6225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tx1"/>
                </a:solidFill>
                <a:effectLst>
                  <a:outerShdw blurRad="38100" dist="38100" dir="2700000" algn="tl">
                    <a:srgbClr val="000000">
                      <a:alpha val="43137"/>
                    </a:srgbClr>
                  </a:outerShdw>
                </a:effectLst>
              </a:rPr>
              <a:t>3</a:t>
            </a:r>
          </a:p>
        </p:txBody>
      </p:sp>
      <p:sp>
        <p:nvSpPr>
          <p:cNvPr id="12" name="8 Elipse"/>
          <p:cNvSpPr/>
          <p:nvPr/>
        </p:nvSpPr>
        <p:spPr>
          <a:xfrm>
            <a:off x="311285" y="3897346"/>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4</a:t>
            </a:r>
          </a:p>
        </p:txBody>
      </p:sp>
      <p:sp>
        <p:nvSpPr>
          <p:cNvPr id="13" name="9 Elipse"/>
          <p:cNvSpPr/>
          <p:nvPr/>
        </p:nvSpPr>
        <p:spPr>
          <a:xfrm>
            <a:off x="328173" y="4847414"/>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5</a:t>
            </a:r>
          </a:p>
        </p:txBody>
      </p:sp>
      <p:sp>
        <p:nvSpPr>
          <p:cNvPr id="14" name="10 Elipse"/>
          <p:cNvSpPr/>
          <p:nvPr/>
        </p:nvSpPr>
        <p:spPr>
          <a:xfrm>
            <a:off x="338306" y="5875303"/>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6</a:t>
            </a:r>
          </a:p>
        </p:txBody>
      </p:sp>
    </p:spTree>
    <p:extLst>
      <p:ext uri="{BB962C8B-B14F-4D97-AF65-F5344CB8AC3E}">
        <p14:creationId xmlns:p14="http://schemas.microsoft.com/office/powerpoint/2010/main" val="174331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10" name="1 Rectángulo"/>
          <p:cNvSpPr/>
          <p:nvPr/>
        </p:nvSpPr>
        <p:spPr>
          <a:xfrm>
            <a:off x="5375920" y="-27384"/>
            <a:ext cx="6147873" cy="954107"/>
          </a:xfrm>
          <a:prstGeom prst="rect">
            <a:avLst/>
          </a:prstGeom>
        </p:spPr>
        <p:txBody>
          <a:bodyPr wrap="square">
            <a:spAutoFit/>
          </a:bodyPr>
          <a:lstStyle/>
          <a:p>
            <a:pPr algn="r"/>
            <a:r>
              <a:rPr lang="es-CO" sz="2800" b="1" dirty="0" smtClean="0">
                <a:solidFill>
                  <a:schemeClr val="bg1"/>
                </a:solidFill>
                <a:latin typeface="Raleway" panose="020B0003030101060003" pitchFamily="34" charset="0"/>
                <a:cs typeface="Arial" pitchFamily="34" charset="0"/>
              </a:rPr>
              <a:t>PROYECTO DE </a:t>
            </a:r>
            <a:r>
              <a:rPr lang="es-CO" sz="2800" b="1" dirty="0">
                <a:solidFill>
                  <a:schemeClr val="bg1"/>
                </a:solidFill>
                <a:latin typeface="Raleway" panose="020B0003030101060003" pitchFamily="34" charset="0"/>
                <a:cs typeface="Arial" pitchFamily="34" charset="0"/>
              </a:rPr>
              <a:t>GRADO II</a:t>
            </a:r>
            <a:br>
              <a:rPr lang="es-CO" sz="2800" b="1" dirty="0">
                <a:solidFill>
                  <a:schemeClr val="bg1"/>
                </a:solidFill>
                <a:latin typeface="Raleway" panose="020B0003030101060003" pitchFamily="34" charset="0"/>
                <a:cs typeface="Arial" pitchFamily="34" charset="0"/>
              </a:rPr>
            </a:br>
            <a:r>
              <a:rPr lang="es-CO" sz="2800" b="1" dirty="0">
                <a:solidFill>
                  <a:schemeClr val="bg1"/>
                </a:solidFill>
                <a:latin typeface="Raleway" panose="020B0003030101060003" pitchFamily="34" charset="0"/>
                <a:cs typeface="Arial" pitchFamily="34" charset="0"/>
              </a:rPr>
              <a:t>- CRONOGRAMA DE ACTIVIDADES - </a:t>
            </a:r>
            <a:endParaRPr lang="es-CO" sz="2800" b="1" dirty="0" smtClean="0">
              <a:solidFill>
                <a:schemeClr val="bg1"/>
              </a:solidFill>
              <a:latin typeface="Raleway" panose="020B0003030101060003" pitchFamily="34" charset="0"/>
              <a:cs typeface="Arial" pitchFamily="34" charset="0"/>
            </a:endParaRPr>
          </a:p>
        </p:txBody>
      </p:sp>
      <p:grpSp>
        <p:nvGrpSpPr>
          <p:cNvPr id="7" name="Grupo 6"/>
          <p:cNvGrpSpPr/>
          <p:nvPr/>
        </p:nvGrpSpPr>
        <p:grpSpPr>
          <a:xfrm>
            <a:off x="125532" y="1238765"/>
            <a:ext cx="3673271" cy="2057400"/>
            <a:chOff x="153488" y="961673"/>
            <a:chExt cx="3673271" cy="2057400"/>
          </a:xfrm>
        </p:grpSpPr>
        <p:sp>
          <p:nvSpPr>
            <p:cNvPr id="9" name="Rectángulo redondeado 8"/>
            <p:cNvSpPr/>
            <p:nvPr/>
          </p:nvSpPr>
          <p:spPr>
            <a:xfrm>
              <a:off x="153488" y="961673"/>
              <a:ext cx="3673271" cy="2057400"/>
            </a:xfrm>
            <a:prstGeom prst="roundRect">
              <a:avLst/>
            </a:prstGeom>
            <a:noFill/>
            <a:ln w="28575">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12" name="1 CuadroTexto"/>
            <p:cNvSpPr txBox="1"/>
            <p:nvPr/>
          </p:nvSpPr>
          <p:spPr>
            <a:xfrm>
              <a:off x="1596147" y="1147029"/>
              <a:ext cx="2110582" cy="1631216"/>
            </a:xfrm>
            <a:prstGeom prst="rect">
              <a:avLst/>
            </a:prstGeom>
            <a:noFill/>
          </p:spPr>
          <p:txBody>
            <a:bodyPr wrap="square" rtlCol="0">
              <a:spAutoFit/>
            </a:bodyPr>
            <a:lstStyle/>
            <a:p>
              <a:pPr lvl="0" algn="ctr"/>
              <a:r>
                <a:rPr lang="es-ES" sz="2000" dirty="0" smtClean="0"/>
                <a:t>Charlas </a:t>
              </a:r>
              <a:r>
                <a:rPr lang="es-ES" sz="2000" dirty="0"/>
                <a:t>de Inducción Proyecto de Grado </a:t>
              </a:r>
              <a:r>
                <a:rPr lang="es-ES" sz="2000" dirty="0" smtClean="0"/>
                <a:t>II / </a:t>
              </a:r>
              <a:r>
                <a:rPr lang="es-ES" sz="2000" dirty="0"/>
                <a:t>Firma de Actas de Compromiso</a:t>
              </a:r>
              <a:r>
                <a:rPr lang="es-ES" sz="2000" dirty="0" smtClean="0"/>
                <a:t>.</a:t>
              </a:r>
              <a:endParaRPr lang="es-CO" sz="2000" dirty="0"/>
            </a:p>
          </p:txBody>
        </p:sp>
      </p:grpSp>
      <p:grpSp>
        <p:nvGrpSpPr>
          <p:cNvPr id="15" name="Grupo 14"/>
          <p:cNvGrpSpPr/>
          <p:nvPr/>
        </p:nvGrpSpPr>
        <p:grpSpPr>
          <a:xfrm>
            <a:off x="4202470" y="1238765"/>
            <a:ext cx="3673271" cy="2057400"/>
            <a:chOff x="153488" y="961673"/>
            <a:chExt cx="3673271" cy="2057400"/>
          </a:xfrm>
        </p:grpSpPr>
        <p:sp>
          <p:nvSpPr>
            <p:cNvPr id="16" name="Rectángulo redondeado 15"/>
            <p:cNvSpPr/>
            <p:nvPr/>
          </p:nvSpPr>
          <p:spPr>
            <a:xfrm>
              <a:off x="153488" y="961673"/>
              <a:ext cx="3673271" cy="2057400"/>
            </a:xfrm>
            <a:prstGeom prst="roundRect">
              <a:avLst/>
            </a:prstGeom>
            <a:noFill/>
            <a:ln w="28575">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17" name="1 CuadroTexto"/>
            <p:cNvSpPr txBox="1"/>
            <p:nvPr/>
          </p:nvSpPr>
          <p:spPr>
            <a:xfrm>
              <a:off x="1596147" y="1147029"/>
              <a:ext cx="2110582" cy="1631216"/>
            </a:xfrm>
            <a:prstGeom prst="rect">
              <a:avLst/>
            </a:prstGeom>
            <a:noFill/>
          </p:spPr>
          <p:txBody>
            <a:bodyPr wrap="square" rtlCol="0">
              <a:spAutoFit/>
            </a:bodyPr>
            <a:lstStyle/>
            <a:p>
              <a:pPr lvl="0" algn="ctr"/>
              <a:r>
                <a:rPr lang="es-CO" sz="2000" dirty="0"/>
                <a:t>Fecha límite primer </a:t>
              </a:r>
              <a:r>
                <a:rPr lang="es-CO" sz="2000" b="1" dirty="0"/>
                <a:t>reporte de Novedades </a:t>
              </a:r>
              <a:r>
                <a:rPr lang="es-CO" sz="2000" dirty="0"/>
                <a:t>de Proyectos de Grado II</a:t>
              </a:r>
            </a:p>
          </p:txBody>
        </p:sp>
      </p:grpSp>
      <p:grpSp>
        <p:nvGrpSpPr>
          <p:cNvPr id="19" name="Grupo 18"/>
          <p:cNvGrpSpPr/>
          <p:nvPr/>
        </p:nvGrpSpPr>
        <p:grpSpPr>
          <a:xfrm>
            <a:off x="125532" y="3915033"/>
            <a:ext cx="3673271" cy="2057400"/>
            <a:chOff x="153488" y="961673"/>
            <a:chExt cx="3673271" cy="2057400"/>
          </a:xfrm>
        </p:grpSpPr>
        <p:sp>
          <p:nvSpPr>
            <p:cNvPr id="23" name="Rectángulo redondeado 22"/>
            <p:cNvSpPr/>
            <p:nvPr/>
          </p:nvSpPr>
          <p:spPr>
            <a:xfrm>
              <a:off x="153488" y="961673"/>
              <a:ext cx="3673271" cy="2057400"/>
            </a:xfrm>
            <a:prstGeom prst="roundRect">
              <a:avLst/>
            </a:prstGeom>
            <a:noFill/>
            <a:ln w="28575">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24" name="1 CuadroTexto"/>
            <p:cNvSpPr txBox="1"/>
            <p:nvPr/>
          </p:nvSpPr>
          <p:spPr>
            <a:xfrm>
              <a:off x="1596147" y="1147029"/>
              <a:ext cx="2110582" cy="1631216"/>
            </a:xfrm>
            <a:prstGeom prst="rect">
              <a:avLst/>
            </a:prstGeom>
            <a:noFill/>
          </p:spPr>
          <p:txBody>
            <a:bodyPr wrap="square" rtlCol="0">
              <a:spAutoFit/>
            </a:bodyPr>
            <a:lstStyle/>
            <a:p>
              <a:pPr lvl="0" algn="ctr"/>
              <a:r>
                <a:rPr lang="es-CO" sz="2000" dirty="0"/>
                <a:t>Fecha límite </a:t>
              </a:r>
              <a:r>
                <a:rPr lang="es-CO" sz="2000" dirty="0" smtClean="0"/>
                <a:t>segundo </a:t>
              </a:r>
              <a:r>
                <a:rPr lang="es-CO" sz="2000" b="1" dirty="0"/>
                <a:t>reporte de Novedades </a:t>
              </a:r>
              <a:r>
                <a:rPr lang="es-CO" sz="2000" dirty="0"/>
                <a:t>de Proyectos de Grado II</a:t>
              </a:r>
            </a:p>
          </p:txBody>
        </p:sp>
      </p:grpSp>
      <p:grpSp>
        <p:nvGrpSpPr>
          <p:cNvPr id="25" name="Grupo 24"/>
          <p:cNvGrpSpPr/>
          <p:nvPr/>
        </p:nvGrpSpPr>
        <p:grpSpPr>
          <a:xfrm>
            <a:off x="8251452" y="1190727"/>
            <a:ext cx="3673271" cy="2057400"/>
            <a:chOff x="153488" y="961673"/>
            <a:chExt cx="3673271" cy="2057400"/>
          </a:xfrm>
        </p:grpSpPr>
        <p:sp>
          <p:nvSpPr>
            <p:cNvPr id="26" name="Rectángulo redondeado 25"/>
            <p:cNvSpPr/>
            <p:nvPr/>
          </p:nvSpPr>
          <p:spPr>
            <a:xfrm>
              <a:off x="153488" y="961673"/>
              <a:ext cx="3673271" cy="2057400"/>
            </a:xfrm>
            <a:prstGeom prst="roundRect">
              <a:avLst/>
            </a:prstGeom>
            <a:noFill/>
            <a:ln w="28575">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27" name="1 CuadroTexto"/>
            <p:cNvSpPr txBox="1"/>
            <p:nvPr/>
          </p:nvSpPr>
          <p:spPr>
            <a:xfrm>
              <a:off x="295540" y="1022337"/>
              <a:ext cx="3411189" cy="1985159"/>
            </a:xfrm>
            <a:prstGeom prst="rect">
              <a:avLst/>
            </a:prstGeom>
            <a:noFill/>
          </p:spPr>
          <p:txBody>
            <a:bodyPr wrap="square" rtlCol="0">
              <a:spAutoFit/>
            </a:bodyPr>
            <a:lstStyle/>
            <a:p>
              <a:pPr lvl="0" algn="ctr"/>
              <a:r>
                <a:rPr lang="es-CO" sz="2800" b="1" i="1" dirty="0" smtClean="0">
                  <a:solidFill>
                    <a:srgbClr val="FF0000"/>
                  </a:solidFill>
                  <a:effectLst>
                    <a:outerShdw blurRad="38100" dist="38100" dir="2700000" algn="tl">
                      <a:srgbClr val="000000">
                        <a:alpha val="43137"/>
                      </a:srgbClr>
                    </a:outerShdw>
                  </a:effectLst>
                </a:rPr>
                <a:t>FEBRERO 06 – MARZO 24</a:t>
              </a:r>
              <a:endParaRPr lang="es-CO" sz="2800" i="1" dirty="0" smtClean="0">
                <a:solidFill>
                  <a:srgbClr val="FF0000"/>
                </a:solidFill>
              </a:endParaRPr>
            </a:p>
            <a:p>
              <a:pPr lvl="0" algn="ctr"/>
              <a:endParaRPr lang="es-CO" sz="700" dirty="0"/>
            </a:p>
            <a:p>
              <a:pPr lvl="0" algn="ctr"/>
              <a:r>
                <a:rPr lang="es-CO" sz="2000" dirty="0" smtClean="0"/>
                <a:t>Periodo </a:t>
              </a:r>
              <a:r>
                <a:rPr lang="es-CO" sz="2000" dirty="0"/>
                <a:t>para cancelación de Cursos Académicos y de Semestre. </a:t>
              </a:r>
            </a:p>
          </p:txBody>
        </p:sp>
      </p:grpSp>
      <p:grpSp>
        <p:nvGrpSpPr>
          <p:cNvPr id="29" name="Grupo 28"/>
          <p:cNvGrpSpPr/>
          <p:nvPr/>
        </p:nvGrpSpPr>
        <p:grpSpPr>
          <a:xfrm>
            <a:off x="4299217" y="3921959"/>
            <a:ext cx="3673271" cy="2057400"/>
            <a:chOff x="153488" y="961673"/>
            <a:chExt cx="3673271" cy="2057400"/>
          </a:xfrm>
        </p:grpSpPr>
        <p:sp>
          <p:nvSpPr>
            <p:cNvPr id="33" name="Rectángulo redondeado 32"/>
            <p:cNvSpPr/>
            <p:nvPr/>
          </p:nvSpPr>
          <p:spPr>
            <a:xfrm>
              <a:off x="153488" y="961673"/>
              <a:ext cx="3673271" cy="2057400"/>
            </a:xfrm>
            <a:prstGeom prst="roundRect">
              <a:avLst/>
            </a:prstGeom>
            <a:noFill/>
            <a:ln w="28575">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34" name="1 CuadroTexto"/>
            <p:cNvSpPr txBox="1"/>
            <p:nvPr/>
          </p:nvSpPr>
          <p:spPr>
            <a:xfrm>
              <a:off x="1596146" y="1044778"/>
              <a:ext cx="2175821" cy="1631216"/>
            </a:xfrm>
            <a:prstGeom prst="rect">
              <a:avLst/>
            </a:prstGeom>
            <a:noFill/>
          </p:spPr>
          <p:txBody>
            <a:bodyPr wrap="square" rtlCol="0">
              <a:spAutoFit/>
            </a:bodyPr>
            <a:lstStyle/>
            <a:p>
              <a:pPr lvl="0" algn="ctr"/>
              <a:r>
                <a:rPr lang="es-CO" sz="2000" dirty="0"/>
                <a:t>Fecha límite para solicitud de modificaciones en general en el Proyecto de Grado.</a:t>
              </a:r>
            </a:p>
          </p:txBody>
        </p:sp>
      </p:grpSp>
      <p:sp>
        <p:nvSpPr>
          <p:cNvPr id="36" name="Rectángulo redondeado 35"/>
          <p:cNvSpPr/>
          <p:nvPr/>
        </p:nvSpPr>
        <p:spPr>
          <a:xfrm>
            <a:off x="8306641" y="3897712"/>
            <a:ext cx="3673271" cy="2057400"/>
          </a:xfrm>
          <a:prstGeom prst="roundRect">
            <a:avLst/>
          </a:prstGeom>
          <a:noFill/>
          <a:ln w="28575">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40" name="1 CuadroTexto"/>
          <p:cNvSpPr txBox="1"/>
          <p:nvPr/>
        </p:nvSpPr>
        <p:spPr>
          <a:xfrm>
            <a:off x="9748902" y="3864583"/>
            <a:ext cx="2175821" cy="2123658"/>
          </a:xfrm>
          <a:prstGeom prst="rect">
            <a:avLst/>
          </a:prstGeom>
          <a:noFill/>
        </p:spPr>
        <p:txBody>
          <a:bodyPr wrap="square" rtlCol="0">
            <a:spAutoFit/>
          </a:bodyPr>
          <a:lstStyle/>
          <a:p>
            <a:pPr lvl="0" algn="ctr"/>
            <a:r>
              <a:rPr lang="es-CO" sz="2200" dirty="0"/>
              <a:t>Fecha límite para </a:t>
            </a:r>
            <a:r>
              <a:rPr lang="es-CO" sz="2200" dirty="0" smtClean="0"/>
              <a:t>cargar </a:t>
            </a:r>
            <a:r>
              <a:rPr lang="es-CO" sz="2200" b="1" dirty="0" smtClean="0"/>
              <a:t>documento </a:t>
            </a:r>
            <a:r>
              <a:rPr lang="es-CO" sz="2200" b="1" dirty="0"/>
              <a:t>final </a:t>
            </a:r>
            <a:r>
              <a:rPr lang="es-CO" sz="2200" b="1" dirty="0" smtClean="0"/>
              <a:t>PG-2 y PG-1 </a:t>
            </a:r>
            <a:r>
              <a:rPr lang="es-CO" sz="2200" dirty="0" smtClean="0"/>
              <a:t>en Plataforma SII</a:t>
            </a:r>
            <a:endParaRPr lang="es-CO" sz="2200" dirty="0"/>
          </a:p>
        </p:txBody>
      </p:sp>
      <p:pic>
        <p:nvPicPr>
          <p:cNvPr id="3" name="Imagen 2"/>
          <p:cNvPicPr>
            <a:picLocks noChangeAspect="1"/>
          </p:cNvPicPr>
          <p:nvPr/>
        </p:nvPicPr>
        <p:blipFill rotWithShape="1">
          <a:blip r:embed="rId2"/>
          <a:srcRect l="34108" t="16073" r="33974" b="27630"/>
          <a:stretch/>
        </p:blipFill>
        <p:spPr>
          <a:xfrm>
            <a:off x="247515" y="1511381"/>
            <a:ext cx="1368152" cy="1512168"/>
          </a:xfrm>
          <a:prstGeom prst="rect">
            <a:avLst/>
          </a:prstGeom>
        </p:spPr>
      </p:pic>
      <p:pic>
        <p:nvPicPr>
          <p:cNvPr id="1028" name="Picture 4" descr="labor day 1st may caledar vector flat icon"/>
          <p:cNvPicPr>
            <a:picLocks noChangeAspect="1" noChangeArrowheads="1"/>
          </p:cNvPicPr>
          <p:nvPr/>
        </p:nvPicPr>
        <p:blipFill rotWithShape="1">
          <a:blip r:embed="rId3">
            <a:extLst>
              <a:ext uri="{28A0092B-C50C-407E-A947-70E740481C1C}">
                <a14:useLocalDpi xmlns:a14="http://schemas.microsoft.com/office/drawing/2010/main" val="0"/>
              </a:ext>
            </a:extLst>
          </a:blip>
          <a:srcRect l="33019" t="13839" r="30021" b="21821"/>
          <a:stretch/>
        </p:blipFill>
        <p:spPr bwMode="auto">
          <a:xfrm>
            <a:off x="247515" y="3997236"/>
            <a:ext cx="1528005" cy="166691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345394" y="2060848"/>
            <a:ext cx="1161805" cy="815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5400" b="1" i="1" dirty="0" smtClean="0">
                <a:latin typeface="Arial" panose="020B0604020202020204" pitchFamily="34" charset="0"/>
                <a:cs typeface="Arial" panose="020B0604020202020204" pitchFamily="34" charset="0"/>
              </a:rPr>
              <a:t>13</a:t>
            </a:r>
            <a:endParaRPr lang="es-CO" b="1" i="1" dirty="0">
              <a:latin typeface="Arial" panose="020B0604020202020204" pitchFamily="34" charset="0"/>
              <a:cs typeface="Arial" panose="020B0604020202020204" pitchFamily="34" charset="0"/>
            </a:endParaRPr>
          </a:p>
        </p:txBody>
      </p:sp>
      <p:pic>
        <p:nvPicPr>
          <p:cNvPr id="1026" name="Picture 2" descr="april 1 calendar vector flat icon with long shadow"/>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5603" b="73759" l="32222" r="68222"/>
                    </a14:imgEffect>
                  </a14:imgLayer>
                </a14:imgProps>
              </a:ext>
              <a:ext uri="{28A0092B-C50C-407E-A947-70E740481C1C}">
                <a14:useLocalDpi xmlns:a14="http://schemas.microsoft.com/office/drawing/2010/main" val="0"/>
              </a:ext>
            </a:extLst>
          </a:blip>
          <a:srcRect l="32479" t="13767" r="33921" b="27255"/>
          <a:stretch/>
        </p:blipFill>
        <p:spPr bwMode="auto">
          <a:xfrm>
            <a:off x="4295799" y="1340767"/>
            <a:ext cx="1446076" cy="1584177"/>
          </a:xfrm>
          <a:prstGeom prst="rect">
            <a:avLst/>
          </a:prstGeom>
          <a:noFill/>
          <a:extLst>
            <a:ext uri="{909E8E84-426E-40DD-AFC4-6F175D3DCCD1}">
              <a14:hiddenFill xmlns:a14="http://schemas.microsoft.com/office/drawing/2010/main">
                <a:solidFill>
                  <a:srgbClr val="FFFFFF"/>
                </a:solidFill>
              </a14:hiddenFill>
            </a:ext>
          </a:extLst>
        </p:spPr>
      </p:pic>
      <p:sp>
        <p:nvSpPr>
          <p:cNvPr id="45" name="Rectángulo 44"/>
          <p:cNvSpPr/>
          <p:nvPr/>
        </p:nvSpPr>
        <p:spPr>
          <a:xfrm>
            <a:off x="4465881" y="1916832"/>
            <a:ext cx="1161805" cy="815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5400" b="1" i="1" dirty="0" smtClean="0">
                <a:latin typeface="Arial" panose="020B0604020202020204" pitchFamily="34" charset="0"/>
                <a:cs typeface="Arial" panose="020B0604020202020204" pitchFamily="34" charset="0"/>
              </a:rPr>
              <a:t>20</a:t>
            </a:r>
            <a:endParaRPr lang="es-CO" b="1" i="1" dirty="0">
              <a:latin typeface="Arial" panose="020B0604020202020204" pitchFamily="34" charset="0"/>
              <a:cs typeface="Arial" panose="020B0604020202020204" pitchFamily="34" charset="0"/>
            </a:endParaRPr>
          </a:p>
        </p:txBody>
      </p:sp>
      <p:sp>
        <p:nvSpPr>
          <p:cNvPr id="47" name="Rectángulo 46"/>
          <p:cNvSpPr/>
          <p:nvPr/>
        </p:nvSpPr>
        <p:spPr>
          <a:xfrm>
            <a:off x="399895" y="4581128"/>
            <a:ext cx="1087593" cy="815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5400" b="1" i="1" dirty="0" smtClean="0">
                <a:latin typeface="Arial" panose="020B0604020202020204" pitchFamily="34" charset="0"/>
                <a:cs typeface="Arial" panose="020B0604020202020204" pitchFamily="34" charset="0"/>
              </a:rPr>
              <a:t>14</a:t>
            </a:r>
            <a:endParaRPr lang="es-CO" b="1" i="1" dirty="0">
              <a:latin typeface="Arial" panose="020B0604020202020204" pitchFamily="34" charset="0"/>
              <a:cs typeface="Arial" panose="020B0604020202020204" pitchFamily="34" charset="0"/>
            </a:endParaRPr>
          </a:p>
        </p:txBody>
      </p:sp>
      <p:pic>
        <p:nvPicPr>
          <p:cNvPr id="48" name="Picture 2" descr="april 1 calendar vector flat icon with long shadow"/>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5603" b="73759" l="32222" r="68222"/>
                    </a14:imgEffect>
                  </a14:imgLayer>
                </a14:imgProps>
              </a:ext>
              <a:ext uri="{28A0092B-C50C-407E-A947-70E740481C1C}">
                <a14:useLocalDpi xmlns:a14="http://schemas.microsoft.com/office/drawing/2010/main" val="0"/>
              </a:ext>
            </a:extLst>
          </a:blip>
          <a:srcRect l="32479" t="13767" r="33921" b="27255"/>
          <a:stretch/>
        </p:blipFill>
        <p:spPr bwMode="auto">
          <a:xfrm>
            <a:off x="4295799" y="4116003"/>
            <a:ext cx="1446076" cy="1584177"/>
          </a:xfrm>
          <a:prstGeom prst="rect">
            <a:avLst/>
          </a:prstGeom>
          <a:noFill/>
          <a:extLst>
            <a:ext uri="{909E8E84-426E-40DD-AFC4-6F175D3DCCD1}">
              <a14:hiddenFill xmlns:a14="http://schemas.microsoft.com/office/drawing/2010/main">
                <a:solidFill>
                  <a:srgbClr val="FFFFFF"/>
                </a:solidFill>
              </a14:hiddenFill>
            </a:ext>
          </a:extLst>
        </p:spPr>
      </p:pic>
      <p:sp>
        <p:nvSpPr>
          <p:cNvPr id="49" name="Rectángulo 48"/>
          <p:cNvSpPr/>
          <p:nvPr/>
        </p:nvSpPr>
        <p:spPr>
          <a:xfrm>
            <a:off x="4511824" y="4476044"/>
            <a:ext cx="1032017" cy="238003"/>
          </a:xfrm>
          <a:prstGeom prst="rect">
            <a:avLst/>
          </a:prstGeom>
          <a:solidFill>
            <a:srgbClr val="E2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latin typeface="Arial Black" panose="020B0A04020102020204" pitchFamily="34" charset="0"/>
              </a:rPr>
              <a:t>MARCH</a:t>
            </a:r>
            <a:endParaRPr lang="es-CO" sz="1400" dirty="0">
              <a:latin typeface="Arial Black" panose="020B0A04020102020204" pitchFamily="34" charset="0"/>
            </a:endParaRPr>
          </a:p>
        </p:txBody>
      </p:sp>
      <p:sp>
        <p:nvSpPr>
          <p:cNvPr id="50" name="Rectángulo 49"/>
          <p:cNvSpPr/>
          <p:nvPr/>
        </p:nvSpPr>
        <p:spPr>
          <a:xfrm>
            <a:off x="4465881" y="4692068"/>
            <a:ext cx="1161805" cy="815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5400" b="1" i="1" dirty="0" smtClean="0">
                <a:latin typeface="Arial" panose="020B0604020202020204" pitchFamily="34" charset="0"/>
                <a:cs typeface="Arial" panose="020B0604020202020204" pitchFamily="34" charset="0"/>
              </a:rPr>
              <a:t>23</a:t>
            </a:r>
            <a:endParaRPr lang="es-CO" b="1" i="1" dirty="0">
              <a:latin typeface="Arial" panose="020B0604020202020204" pitchFamily="34" charset="0"/>
              <a:cs typeface="Arial" panose="020B0604020202020204" pitchFamily="34" charset="0"/>
            </a:endParaRPr>
          </a:p>
        </p:txBody>
      </p:sp>
      <p:pic>
        <p:nvPicPr>
          <p:cNvPr id="52" name="Picture 4" descr="labor day 1st may caledar vector flat icon"/>
          <p:cNvPicPr>
            <a:picLocks noChangeAspect="1" noChangeArrowheads="1"/>
          </p:cNvPicPr>
          <p:nvPr/>
        </p:nvPicPr>
        <p:blipFill rotWithShape="1">
          <a:blip r:embed="rId3">
            <a:extLst>
              <a:ext uri="{28A0092B-C50C-407E-A947-70E740481C1C}">
                <a14:useLocalDpi xmlns:a14="http://schemas.microsoft.com/office/drawing/2010/main" val="0"/>
              </a:ext>
            </a:extLst>
          </a:blip>
          <a:srcRect l="33019" t="13839" r="30021" b="21821"/>
          <a:stretch/>
        </p:blipFill>
        <p:spPr bwMode="auto">
          <a:xfrm>
            <a:off x="8416668" y="4131714"/>
            <a:ext cx="1528005" cy="1666913"/>
          </a:xfrm>
          <a:prstGeom prst="rect">
            <a:avLst/>
          </a:prstGeom>
          <a:noFill/>
          <a:extLst>
            <a:ext uri="{909E8E84-426E-40DD-AFC4-6F175D3DCCD1}">
              <a14:hiddenFill xmlns:a14="http://schemas.microsoft.com/office/drawing/2010/main">
                <a:solidFill>
                  <a:srgbClr val="FFFFFF"/>
                </a:solidFill>
              </a14:hiddenFill>
            </a:ext>
          </a:extLst>
        </p:spPr>
      </p:pic>
      <p:sp>
        <p:nvSpPr>
          <p:cNvPr id="53" name="Rectángulo 52"/>
          <p:cNvSpPr/>
          <p:nvPr/>
        </p:nvSpPr>
        <p:spPr>
          <a:xfrm>
            <a:off x="8569048" y="4715606"/>
            <a:ext cx="1087593" cy="815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5400" b="1" i="1" dirty="0" smtClean="0">
                <a:latin typeface="Arial" panose="020B0604020202020204" pitchFamily="34" charset="0"/>
                <a:cs typeface="Arial" panose="020B0604020202020204" pitchFamily="34" charset="0"/>
              </a:rPr>
              <a:t>25</a:t>
            </a:r>
            <a:endParaRPr lang="es-CO"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06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magen 53"/>
          <p:cNvPicPr>
            <a:picLocks noChangeAspect="1"/>
          </p:cNvPicPr>
          <p:nvPr/>
        </p:nvPicPr>
        <p:blipFill rotWithShape="1">
          <a:blip r:embed="rId2"/>
          <a:srcRect l="33200" t="12470" r="31521" b="23191"/>
          <a:stretch/>
        </p:blipFill>
        <p:spPr>
          <a:xfrm>
            <a:off x="8114073" y="1213589"/>
            <a:ext cx="1512168" cy="1728192"/>
          </a:xfrm>
          <a:prstGeom prst="rect">
            <a:avLst/>
          </a:prstGeom>
        </p:spPr>
      </p:pic>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grpSp>
        <p:nvGrpSpPr>
          <p:cNvPr id="7" name="Grupo 6"/>
          <p:cNvGrpSpPr/>
          <p:nvPr/>
        </p:nvGrpSpPr>
        <p:grpSpPr>
          <a:xfrm>
            <a:off x="8157692" y="3817606"/>
            <a:ext cx="3673271" cy="2057400"/>
            <a:chOff x="153488" y="961673"/>
            <a:chExt cx="3673271" cy="2057400"/>
          </a:xfrm>
        </p:grpSpPr>
        <p:sp>
          <p:nvSpPr>
            <p:cNvPr id="13" name="Rectángulo redondeado 12"/>
            <p:cNvSpPr/>
            <p:nvPr/>
          </p:nvSpPr>
          <p:spPr>
            <a:xfrm>
              <a:off x="153488" y="961673"/>
              <a:ext cx="3673271" cy="2057400"/>
            </a:xfrm>
            <a:prstGeom prst="roundRect">
              <a:avLst/>
            </a:prstGeom>
            <a:noFill/>
            <a:ln w="28575">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14" name="1 CuadroTexto"/>
            <p:cNvSpPr txBox="1"/>
            <p:nvPr/>
          </p:nvSpPr>
          <p:spPr>
            <a:xfrm>
              <a:off x="1566350" y="1261330"/>
              <a:ext cx="2205618" cy="1446550"/>
            </a:xfrm>
            <a:prstGeom prst="rect">
              <a:avLst/>
            </a:prstGeom>
            <a:noFill/>
          </p:spPr>
          <p:txBody>
            <a:bodyPr wrap="square" rtlCol="0">
              <a:spAutoFit/>
            </a:bodyPr>
            <a:lstStyle/>
            <a:p>
              <a:pPr lvl="0" algn="ctr"/>
              <a:r>
                <a:rPr lang="es-CO" sz="2200" dirty="0"/>
                <a:t>Publicación de listas </a:t>
              </a:r>
              <a:r>
                <a:rPr lang="es-CO" sz="2200" b="1" dirty="0" smtClean="0"/>
                <a:t>PG-2 autorizados </a:t>
              </a:r>
              <a:r>
                <a:rPr lang="es-CO" sz="2200" b="1" dirty="0"/>
                <a:t>para sustentar.</a:t>
              </a:r>
            </a:p>
          </p:txBody>
        </p:sp>
      </p:grpSp>
      <p:grpSp>
        <p:nvGrpSpPr>
          <p:cNvPr id="16" name="Grupo 15"/>
          <p:cNvGrpSpPr/>
          <p:nvPr/>
        </p:nvGrpSpPr>
        <p:grpSpPr>
          <a:xfrm>
            <a:off x="4133580" y="1043605"/>
            <a:ext cx="3673271" cy="2060816"/>
            <a:chOff x="153488" y="961673"/>
            <a:chExt cx="3673271" cy="2060816"/>
          </a:xfrm>
        </p:grpSpPr>
        <p:sp>
          <p:nvSpPr>
            <p:cNvPr id="20" name="Rectángulo redondeado 19"/>
            <p:cNvSpPr/>
            <p:nvPr/>
          </p:nvSpPr>
          <p:spPr>
            <a:xfrm>
              <a:off x="153488" y="961673"/>
              <a:ext cx="3673271" cy="2057400"/>
            </a:xfrm>
            <a:prstGeom prst="roundRect">
              <a:avLst/>
            </a:prstGeom>
            <a:noFill/>
            <a:ln w="28575">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21" name="1 CuadroTexto"/>
            <p:cNvSpPr txBox="1"/>
            <p:nvPr/>
          </p:nvSpPr>
          <p:spPr>
            <a:xfrm>
              <a:off x="1596146" y="991164"/>
              <a:ext cx="2175821" cy="2031325"/>
            </a:xfrm>
            <a:prstGeom prst="rect">
              <a:avLst/>
            </a:prstGeom>
            <a:noFill/>
          </p:spPr>
          <p:txBody>
            <a:bodyPr wrap="square" rtlCol="0">
              <a:spAutoFit/>
            </a:bodyPr>
            <a:lstStyle/>
            <a:p>
              <a:pPr lvl="0" algn="ctr"/>
              <a:r>
                <a:rPr lang="es-CO" sz="2100" dirty="0"/>
                <a:t>Fecha </a:t>
              </a:r>
              <a:r>
                <a:rPr lang="es-CO" sz="2100" dirty="0" smtClean="0"/>
                <a:t>límite para entrega de documento final PG-2 </a:t>
              </a:r>
              <a:r>
                <a:rPr lang="es-CO" sz="2100" b="1" dirty="0" smtClean="0"/>
                <a:t>a Calificadores asignados.</a:t>
              </a:r>
              <a:endParaRPr lang="es-CO" sz="2100" b="1" dirty="0"/>
            </a:p>
          </p:txBody>
        </p:sp>
      </p:grpSp>
      <p:grpSp>
        <p:nvGrpSpPr>
          <p:cNvPr id="22" name="Grupo 21"/>
          <p:cNvGrpSpPr/>
          <p:nvPr/>
        </p:nvGrpSpPr>
        <p:grpSpPr>
          <a:xfrm>
            <a:off x="164259" y="1043605"/>
            <a:ext cx="3673271" cy="2081132"/>
            <a:chOff x="4126030" y="1099092"/>
            <a:chExt cx="3673271" cy="2081132"/>
          </a:xfrm>
        </p:grpSpPr>
        <p:sp>
          <p:nvSpPr>
            <p:cNvPr id="25" name="Rectángulo redondeado 24"/>
            <p:cNvSpPr/>
            <p:nvPr/>
          </p:nvSpPr>
          <p:spPr>
            <a:xfrm>
              <a:off x="4126030" y="1099092"/>
              <a:ext cx="3673271" cy="2057400"/>
            </a:xfrm>
            <a:prstGeom prst="roundRect">
              <a:avLst/>
            </a:prstGeom>
            <a:noFill/>
            <a:ln w="28575">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24" name="1 CuadroTexto"/>
            <p:cNvSpPr txBox="1"/>
            <p:nvPr/>
          </p:nvSpPr>
          <p:spPr>
            <a:xfrm>
              <a:off x="5550868" y="1148899"/>
              <a:ext cx="2175821" cy="2031325"/>
            </a:xfrm>
            <a:prstGeom prst="rect">
              <a:avLst/>
            </a:prstGeom>
            <a:noFill/>
          </p:spPr>
          <p:txBody>
            <a:bodyPr wrap="square" rtlCol="0">
              <a:spAutoFit/>
            </a:bodyPr>
            <a:lstStyle/>
            <a:p>
              <a:pPr lvl="0" algn="ctr"/>
              <a:r>
                <a:rPr lang="es-CO" sz="2100" dirty="0"/>
                <a:t>Fecha límite </a:t>
              </a:r>
              <a:r>
                <a:rPr lang="es-CO" sz="2100" dirty="0" smtClean="0"/>
                <a:t>de </a:t>
              </a:r>
              <a:r>
                <a:rPr lang="es-CO" sz="2100" b="1" dirty="0" smtClean="0"/>
                <a:t>aval por parte del Director </a:t>
              </a:r>
              <a:r>
                <a:rPr lang="es-CO" sz="2100" dirty="0" smtClean="0"/>
                <a:t>al documento </a:t>
              </a:r>
              <a:r>
                <a:rPr lang="es-CO" sz="2100" dirty="0"/>
                <a:t>final </a:t>
              </a:r>
              <a:r>
                <a:rPr lang="es-CO" sz="2100" dirty="0" smtClean="0"/>
                <a:t>PG-2 en Plataforma SII</a:t>
              </a:r>
              <a:endParaRPr lang="es-CO" sz="2100" dirty="0"/>
            </a:p>
          </p:txBody>
        </p:sp>
      </p:grpSp>
      <p:grpSp>
        <p:nvGrpSpPr>
          <p:cNvPr id="29" name="Grupo 28"/>
          <p:cNvGrpSpPr/>
          <p:nvPr/>
        </p:nvGrpSpPr>
        <p:grpSpPr>
          <a:xfrm>
            <a:off x="8102901" y="1040189"/>
            <a:ext cx="3673271" cy="2060816"/>
            <a:chOff x="8306641" y="3897712"/>
            <a:chExt cx="3673271" cy="2060816"/>
          </a:xfrm>
        </p:grpSpPr>
        <p:grpSp>
          <p:nvGrpSpPr>
            <p:cNvPr id="30" name="Grupo 29"/>
            <p:cNvGrpSpPr/>
            <p:nvPr/>
          </p:nvGrpSpPr>
          <p:grpSpPr>
            <a:xfrm>
              <a:off x="8306641" y="3897712"/>
              <a:ext cx="3673271" cy="2060816"/>
              <a:chOff x="153488" y="961673"/>
              <a:chExt cx="3673271" cy="2060816"/>
            </a:xfrm>
          </p:grpSpPr>
          <p:sp>
            <p:nvSpPr>
              <p:cNvPr id="34" name="Rectángulo redondeado 33"/>
              <p:cNvSpPr/>
              <p:nvPr/>
            </p:nvSpPr>
            <p:spPr>
              <a:xfrm>
                <a:off x="153488" y="961673"/>
                <a:ext cx="3673271" cy="2057400"/>
              </a:xfrm>
              <a:prstGeom prst="roundRect">
                <a:avLst/>
              </a:prstGeom>
              <a:noFill/>
              <a:ln w="28575">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35" name="1 CuadroTexto"/>
              <p:cNvSpPr txBox="1"/>
              <p:nvPr/>
            </p:nvSpPr>
            <p:spPr>
              <a:xfrm>
                <a:off x="1566350" y="991164"/>
                <a:ext cx="2205618" cy="2031325"/>
              </a:xfrm>
              <a:prstGeom prst="rect">
                <a:avLst/>
              </a:prstGeom>
              <a:noFill/>
            </p:spPr>
            <p:txBody>
              <a:bodyPr wrap="square" rtlCol="0">
                <a:spAutoFit/>
              </a:bodyPr>
              <a:lstStyle/>
              <a:p>
                <a:pPr lvl="0" algn="ctr"/>
                <a:r>
                  <a:rPr lang="es-CO" sz="2100" dirty="0"/>
                  <a:t>Fecha límite para entrega de </a:t>
                </a:r>
                <a:r>
                  <a:rPr lang="es-CO" sz="2100" b="1" dirty="0"/>
                  <a:t>conceptos y observaciones </a:t>
                </a:r>
                <a:r>
                  <a:rPr lang="es-CO" sz="2100" dirty="0" smtClean="0"/>
                  <a:t>por </a:t>
                </a:r>
                <a:r>
                  <a:rPr lang="es-CO" sz="2100" dirty="0"/>
                  <a:t>parte de </a:t>
                </a:r>
                <a:r>
                  <a:rPr lang="es-CO" sz="2100" dirty="0" smtClean="0"/>
                  <a:t>Calificadores</a:t>
                </a:r>
                <a:endParaRPr lang="es-CO" sz="2100" b="1" dirty="0"/>
              </a:p>
            </p:txBody>
          </p:sp>
        </p:grpSp>
        <p:sp>
          <p:nvSpPr>
            <p:cNvPr id="33" name="Rectángulo 32"/>
            <p:cNvSpPr/>
            <p:nvPr/>
          </p:nvSpPr>
          <p:spPr>
            <a:xfrm>
              <a:off x="8576177" y="4721697"/>
              <a:ext cx="1004367" cy="75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5400" b="1" i="1" dirty="0" smtClean="0">
                  <a:solidFill>
                    <a:schemeClr val="tx1"/>
                  </a:solidFill>
                  <a:latin typeface="Arial" panose="020B0604020202020204" pitchFamily="34" charset="0"/>
                  <a:cs typeface="Arial" panose="020B0604020202020204" pitchFamily="34" charset="0"/>
                </a:rPr>
                <a:t>15</a:t>
              </a:r>
              <a:endParaRPr lang="es-CO" sz="5400" b="1" i="1" dirty="0">
                <a:solidFill>
                  <a:schemeClr val="tx1"/>
                </a:solidFill>
                <a:latin typeface="Arial" panose="020B0604020202020204" pitchFamily="34" charset="0"/>
                <a:cs typeface="Arial" panose="020B0604020202020204" pitchFamily="34" charset="0"/>
              </a:endParaRPr>
            </a:p>
          </p:txBody>
        </p:sp>
      </p:grpSp>
      <p:grpSp>
        <p:nvGrpSpPr>
          <p:cNvPr id="37" name="Grupo 36"/>
          <p:cNvGrpSpPr/>
          <p:nvPr/>
        </p:nvGrpSpPr>
        <p:grpSpPr>
          <a:xfrm>
            <a:off x="164259" y="3817606"/>
            <a:ext cx="3673271" cy="2057400"/>
            <a:chOff x="153488" y="961673"/>
            <a:chExt cx="3673271" cy="2057400"/>
          </a:xfrm>
        </p:grpSpPr>
        <p:sp>
          <p:nvSpPr>
            <p:cNvPr id="41" name="Rectángulo redondeado 40"/>
            <p:cNvSpPr/>
            <p:nvPr/>
          </p:nvSpPr>
          <p:spPr>
            <a:xfrm>
              <a:off x="153488" y="961673"/>
              <a:ext cx="3673271" cy="2057400"/>
            </a:xfrm>
            <a:prstGeom prst="roundRect">
              <a:avLst/>
            </a:prstGeom>
            <a:noFill/>
            <a:ln w="28575">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42" name="1 CuadroTexto"/>
            <p:cNvSpPr txBox="1"/>
            <p:nvPr/>
          </p:nvSpPr>
          <p:spPr>
            <a:xfrm>
              <a:off x="1566350" y="1005115"/>
              <a:ext cx="2205618" cy="1708160"/>
            </a:xfrm>
            <a:prstGeom prst="rect">
              <a:avLst/>
            </a:prstGeom>
            <a:noFill/>
          </p:spPr>
          <p:txBody>
            <a:bodyPr wrap="square" rtlCol="0">
              <a:spAutoFit/>
            </a:bodyPr>
            <a:lstStyle/>
            <a:p>
              <a:pPr lvl="0" algn="ctr"/>
              <a:r>
                <a:rPr lang="es-CO" sz="2100" dirty="0"/>
                <a:t>Fecha límite para </a:t>
              </a:r>
              <a:r>
                <a:rPr lang="es-CO" sz="2100" dirty="0" smtClean="0"/>
                <a:t>cargar </a:t>
              </a:r>
              <a:r>
                <a:rPr lang="es-CO" sz="2100" b="1" dirty="0" smtClean="0"/>
                <a:t>documento </a:t>
              </a:r>
              <a:r>
                <a:rPr lang="es-CO" sz="2100" b="1" dirty="0"/>
                <a:t>final corregido </a:t>
              </a:r>
              <a:r>
                <a:rPr lang="es-CO" sz="2100" dirty="0" smtClean="0"/>
                <a:t>PG-2 en Plataforma SII</a:t>
              </a:r>
              <a:endParaRPr lang="es-CO" sz="2100" b="1" dirty="0"/>
            </a:p>
          </p:txBody>
        </p:sp>
      </p:grpSp>
      <p:grpSp>
        <p:nvGrpSpPr>
          <p:cNvPr id="44" name="Grupo 43"/>
          <p:cNvGrpSpPr/>
          <p:nvPr/>
        </p:nvGrpSpPr>
        <p:grpSpPr>
          <a:xfrm>
            <a:off x="4133579" y="3799130"/>
            <a:ext cx="3673271" cy="2057400"/>
            <a:chOff x="153488" y="961673"/>
            <a:chExt cx="3673271" cy="2057400"/>
          </a:xfrm>
        </p:grpSpPr>
        <p:sp>
          <p:nvSpPr>
            <p:cNvPr id="48" name="Rectángulo redondeado 47"/>
            <p:cNvSpPr/>
            <p:nvPr/>
          </p:nvSpPr>
          <p:spPr>
            <a:xfrm>
              <a:off x="153488" y="961673"/>
              <a:ext cx="3673271" cy="2057400"/>
            </a:xfrm>
            <a:prstGeom prst="roundRect">
              <a:avLst/>
            </a:prstGeom>
            <a:noFill/>
            <a:ln w="28575">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49" name="1 CuadroTexto"/>
            <p:cNvSpPr txBox="1"/>
            <p:nvPr/>
          </p:nvSpPr>
          <p:spPr>
            <a:xfrm>
              <a:off x="1566350" y="1126247"/>
              <a:ext cx="2205618" cy="1708160"/>
            </a:xfrm>
            <a:prstGeom prst="rect">
              <a:avLst/>
            </a:prstGeom>
            <a:noFill/>
          </p:spPr>
          <p:txBody>
            <a:bodyPr wrap="square" rtlCol="0">
              <a:spAutoFit/>
            </a:bodyPr>
            <a:lstStyle/>
            <a:p>
              <a:pPr lvl="0" algn="ctr"/>
              <a:r>
                <a:rPr lang="es-CO" sz="2100" dirty="0"/>
                <a:t>Fecha límite de entrega de </a:t>
              </a:r>
              <a:r>
                <a:rPr lang="es-CO" sz="2100" b="1" dirty="0"/>
                <a:t>concepto </a:t>
              </a:r>
              <a:r>
                <a:rPr lang="es-CO" sz="2100" b="1" dirty="0" smtClean="0"/>
                <a:t>final</a:t>
              </a:r>
            </a:p>
            <a:p>
              <a:pPr lvl="0" algn="ctr"/>
              <a:r>
                <a:rPr lang="es-CO" sz="2100" b="1" dirty="0" smtClean="0"/>
                <a:t> PG-2 por </a:t>
              </a:r>
              <a:r>
                <a:rPr lang="es-CO" sz="2100" b="1" dirty="0"/>
                <a:t>parte de </a:t>
              </a:r>
              <a:r>
                <a:rPr lang="es-CO" sz="2100" b="1" dirty="0" smtClean="0"/>
                <a:t>Calificadores</a:t>
              </a:r>
              <a:endParaRPr lang="es-CO" sz="2100" b="1" dirty="0"/>
            </a:p>
          </p:txBody>
        </p:sp>
      </p:grpSp>
      <p:sp>
        <p:nvSpPr>
          <p:cNvPr id="50" name="1 Rectángulo"/>
          <p:cNvSpPr/>
          <p:nvPr/>
        </p:nvSpPr>
        <p:spPr>
          <a:xfrm>
            <a:off x="5375920" y="-27384"/>
            <a:ext cx="6147873" cy="954107"/>
          </a:xfrm>
          <a:prstGeom prst="rect">
            <a:avLst/>
          </a:prstGeom>
        </p:spPr>
        <p:txBody>
          <a:bodyPr wrap="square">
            <a:spAutoFit/>
          </a:bodyPr>
          <a:lstStyle/>
          <a:p>
            <a:pPr algn="r"/>
            <a:r>
              <a:rPr lang="es-CO" sz="2800" b="1" dirty="0" smtClean="0">
                <a:solidFill>
                  <a:schemeClr val="bg1"/>
                </a:solidFill>
                <a:latin typeface="Raleway" panose="020B0003030101060003" pitchFamily="34" charset="0"/>
                <a:cs typeface="Arial" pitchFamily="34" charset="0"/>
              </a:rPr>
              <a:t>PROYECTO </a:t>
            </a:r>
            <a:r>
              <a:rPr lang="es-CO" sz="2800" b="1" dirty="0">
                <a:solidFill>
                  <a:schemeClr val="bg1"/>
                </a:solidFill>
                <a:latin typeface="Raleway" panose="020B0003030101060003" pitchFamily="34" charset="0"/>
                <a:cs typeface="Arial" pitchFamily="34" charset="0"/>
              </a:rPr>
              <a:t>DE GRADO II</a:t>
            </a:r>
            <a:br>
              <a:rPr lang="es-CO" sz="2800" b="1" dirty="0">
                <a:solidFill>
                  <a:schemeClr val="bg1"/>
                </a:solidFill>
                <a:latin typeface="Raleway" panose="020B0003030101060003" pitchFamily="34" charset="0"/>
                <a:cs typeface="Arial" pitchFamily="34" charset="0"/>
              </a:rPr>
            </a:br>
            <a:r>
              <a:rPr lang="es-CO" sz="2800" b="1" dirty="0">
                <a:solidFill>
                  <a:schemeClr val="bg1"/>
                </a:solidFill>
                <a:latin typeface="Raleway" panose="020B0003030101060003" pitchFamily="34" charset="0"/>
                <a:cs typeface="Arial" pitchFamily="34" charset="0"/>
              </a:rPr>
              <a:t>- CRONOGRAMA DE ACTIVIDADES - </a:t>
            </a:r>
            <a:endParaRPr lang="es-CO" sz="2800" b="1" dirty="0" smtClean="0">
              <a:solidFill>
                <a:schemeClr val="bg1"/>
              </a:solidFill>
              <a:latin typeface="Raleway" panose="020B0003030101060003" pitchFamily="34" charset="0"/>
              <a:cs typeface="Arial" pitchFamily="34" charset="0"/>
            </a:endParaRPr>
          </a:p>
        </p:txBody>
      </p:sp>
      <p:pic>
        <p:nvPicPr>
          <p:cNvPr id="51" name="Picture 4" descr="labor day 1st may caledar vector flat icon"/>
          <p:cNvPicPr>
            <a:picLocks noChangeAspect="1" noChangeArrowheads="1"/>
          </p:cNvPicPr>
          <p:nvPr/>
        </p:nvPicPr>
        <p:blipFill rotWithShape="1">
          <a:blip r:embed="rId3">
            <a:extLst>
              <a:ext uri="{28A0092B-C50C-407E-A947-70E740481C1C}">
                <a14:useLocalDpi xmlns:a14="http://schemas.microsoft.com/office/drawing/2010/main" val="0"/>
              </a:ext>
            </a:extLst>
          </a:blip>
          <a:srcRect l="33019" t="13839" r="30021" b="21821"/>
          <a:stretch/>
        </p:blipFill>
        <p:spPr bwMode="auto">
          <a:xfrm>
            <a:off x="262866" y="1229270"/>
            <a:ext cx="1528005" cy="1666913"/>
          </a:xfrm>
          <a:prstGeom prst="rect">
            <a:avLst/>
          </a:prstGeom>
          <a:noFill/>
          <a:extLst>
            <a:ext uri="{909E8E84-426E-40DD-AFC4-6F175D3DCCD1}">
              <a14:hiddenFill xmlns:a14="http://schemas.microsoft.com/office/drawing/2010/main">
                <a:solidFill>
                  <a:srgbClr val="FFFFFF"/>
                </a:solidFill>
              </a14:hiddenFill>
            </a:ext>
          </a:extLst>
        </p:spPr>
      </p:pic>
      <p:sp>
        <p:nvSpPr>
          <p:cNvPr id="52" name="Rectángulo 51"/>
          <p:cNvSpPr/>
          <p:nvPr/>
        </p:nvSpPr>
        <p:spPr>
          <a:xfrm>
            <a:off x="415246" y="1809330"/>
            <a:ext cx="1087593" cy="815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5400" b="1" i="1" dirty="0" smtClean="0">
                <a:latin typeface="Arial" panose="020B0604020202020204" pitchFamily="34" charset="0"/>
                <a:cs typeface="Arial" panose="020B0604020202020204" pitchFamily="34" charset="0"/>
              </a:rPr>
              <a:t>30</a:t>
            </a:r>
            <a:endParaRPr lang="es-CO" b="1" i="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2"/>
          <a:srcRect l="33200" t="12470" r="31521" b="23191"/>
          <a:stretch/>
        </p:blipFill>
        <p:spPr>
          <a:xfrm>
            <a:off x="4179335" y="1229270"/>
            <a:ext cx="1512168" cy="1728192"/>
          </a:xfrm>
          <a:prstGeom prst="rect">
            <a:avLst/>
          </a:prstGeom>
        </p:spPr>
      </p:pic>
      <p:sp>
        <p:nvSpPr>
          <p:cNvPr id="53" name="Rectángulo 52"/>
          <p:cNvSpPr/>
          <p:nvPr/>
        </p:nvSpPr>
        <p:spPr>
          <a:xfrm>
            <a:off x="4323891" y="1885159"/>
            <a:ext cx="1149939" cy="7743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5400" b="1" i="1" dirty="0" smtClean="0">
                <a:latin typeface="Arial" panose="020B0604020202020204" pitchFamily="34" charset="0"/>
                <a:cs typeface="Arial" panose="020B0604020202020204" pitchFamily="34" charset="0"/>
              </a:rPr>
              <a:t>05</a:t>
            </a:r>
            <a:endParaRPr lang="es-CO" b="1" i="1" dirty="0">
              <a:latin typeface="Arial" panose="020B0604020202020204" pitchFamily="34" charset="0"/>
              <a:cs typeface="Arial" panose="020B0604020202020204" pitchFamily="34" charset="0"/>
            </a:endParaRPr>
          </a:p>
        </p:txBody>
      </p:sp>
      <p:sp>
        <p:nvSpPr>
          <p:cNvPr id="55" name="Rectángulo 54"/>
          <p:cNvSpPr/>
          <p:nvPr/>
        </p:nvSpPr>
        <p:spPr>
          <a:xfrm>
            <a:off x="8258629" y="1869478"/>
            <a:ext cx="1149939" cy="7743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5400" b="1" i="1" dirty="0" smtClean="0">
                <a:latin typeface="Arial" panose="020B0604020202020204" pitchFamily="34" charset="0"/>
                <a:cs typeface="Arial" panose="020B0604020202020204" pitchFamily="34" charset="0"/>
              </a:rPr>
              <a:t>08</a:t>
            </a:r>
            <a:endParaRPr lang="es-CO" b="1" i="1" dirty="0">
              <a:latin typeface="Arial" panose="020B0604020202020204" pitchFamily="34" charset="0"/>
              <a:cs typeface="Arial" panose="020B0604020202020204" pitchFamily="34" charset="0"/>
            </a:endParaRPr>
          </a:p>
        </p:txBody>
      </p:sp>
      <p:pic>
        <p:nvPicPr>
          <p:cNvPr id="56" name="Imagen 55"/>
          <p:cNvPicPr>
            <a:picLocks noChangeAspect="1"/>
          </p:cNvPicPr>
          <p:nvPr/>
        </p:nvPicPr>
        <p:blipFill rotWithShape="1">
          <a:blip r:embed="rId2"/>
          <a:srcRect l="33200" t="12470" r="31521" b="23191"/>
          <a:stretch/>
        </p:blipFill>
        <p:spPr>
          <a:xfrm>
            <a:off x="278703" y="3963704"/>
            <a:ext cx="1512168" cy="1728192"/>
          </a:xfrm>
          <a:prstGeom prst="rect">
            <a:avLst/>
          </a:prstGeom>
        </p:spPr>
      </p:pic>
      <p:sp>
        <p:nvSpPr>
          <p:cNvPr id="57" name="Rectángulo 56"/>
          <p:cNvSpPr/>
          <p:nvPr/>
        </p:nvSpPr>
        <p:spPr>
          <a:xfrm>
            <a:off x="423259" y="4619593"/>
            <a:ext cx="1149939" cy="7743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5400" b="1" i="1" dirty="0" smtClean="0">
                <a:latin typeface="Arial" panose="020B0604020202020204" pitchFamily="34" charset="0"/>
                <a:cs typeface="Arial" panose="020B0604020202020204" pitchFamily="34" charset="0"/>
              </a:rPr>
              <a:t>12</a:t>
            </a:r>
            <a:endParaRPr lang="es-CO" b="1" i="1" dirty="0">
              <a:latin typeface="Arial" panose="020B0604020202020204" pitchFamily="34" charset="0"/>
              <a:cs typeface="Arial" panose="020B0604020202020204" pitchFamily="34" charset="0"/>
            </a:endParaRPr>
          </a:p>
        </p:txBody>
      </p:sp>
      <p:pic>
        <p:nvPicPr>
          <p:cNvPr id="58" name="Imagen 57"/>
          <p:cNvPicPr>
            <a:picLocks noChangeAspect="1"/>
          </p:cNvPicPr>
          <p:nvPr/>
        </p:nvPicPr>
        <p:blipFill rotWithShape="1">
          <a:blip r:embed="rId2"/>
          <a:srcRect l="33200" t="12470" r="31521" b="23191"/>
          <a:stretch/>
        </p:blipFill>
        <p:spPr>
          <a:xfrm>
            <a:off x="4139999" y="4036005"/>
            <a:ext cx="1512168" cy="1728192"/>
          </a:xfrm>
          <a:prstGeom prst="rect">
            <a:avLst/>
          </a:prstGeom>
        </p:spPr>
      </p:pic>
      <p:sp>
        <p:nvSpPr>
          <p:cNvPr id="59" name="Rectángulo 58"/>
          <p:cNvSpPr/>
          <p:nvPr/>
        </p:nvSpPr>
        <p:spPr>
          <a:xfrm>
            <a:off x="4284555" y="4691894"/>
            <a:ext cx="1149939" cy="7743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5400" b="1" i="1" dirty="0">
                <a:latin typeface="Arial" panose="020B0604020202020204" pitchFamily="34" charset="0"/>
                <a:cs typeface="Arial" panose="020B0604020202020204" pitchFamily="34" charset="0"/>
              </a:rPr>
              <a:t>1</a:t>
            </a:r>
            <a:r>
              <a:rPr lang="es-CO" sz="5400" b="1" i="1" dirty="0" smtClean="0">
                <a:latin typeface="Arial" panose="020B0604020202020204" pitchFamily="34" charset="0"/>
                <a:cs typeface="Arial" panose="020B0604020202020204" pitchFamily="34" charset="0"/>
              </a:rPr>
              <a:t>5</a:t>
            </a:r>
            <a:endParaRPr lang="es-CO" b="1" i="1" dirty="0">
              <a:latin typeface="Arial" panose="020B0604020202020204" pitchFamily="34" charset="0"/>
              <a:cs typeface="Arial" panose="020B0604020202020204" pitchFamily="34" charset="0"/>
            </a:endParaRPr>
          </a:p>
        </p:txBody>
      </p:sp>
      <p:pic>
        <p:nvPicPr>
          <p:cNvPr id="60" name="Imagen 59"/>
          <p:cNvPicPr>
            <a:picLocks noChangeAspect="1"/>
          </p:cNvPicPr>
          <p:nvPr/>
        </p:nvPicPr>
        <p:blipFill rotWithShape="1">
          <a:blip r:embed="rId2"/>
          <a:srcRect l="33200" t="12470" r="31521" b="23191"/>
          <a:stretch/>
        </p:blipFill>
        <p:spPr>
          <a:xfrm>
            <a:off x="8214033" y="3963704"/>
            <a:ext cx="1512168" cy="1728192"/>
          </a:xfrm>
          <a:prstGeom prst="rect">
            <a:avLst/>
          </a:prstGeom>
        </p:spPr>
      </p:pic>
      <p:sp>
        <p:nvSpPr>
          <p:cNvPr id="61" name="Rectángulo 60"/>
          <p:cNvSpPr/>
          <p:nvPr/>
        </p:nvSpPr>
        <p:spPr>
          <a:xfrm>
            <a:off x="8358589" y="4619593"/>
            <a:ext cx="1149939" cy="7743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5400" b="1" i="1" dirty="0" smtClean="0">
                <a:latin typeface="Arial" panose="020B0604020202020204" pitchFamily="34" charset="0"/>
                <a:cs typeface="Arial" panose="020B0604020202020204" pitchFamily="34" charset="0"/>
              </a:rPr>
              <a:t>20</a:t>
            </a:r>
            <a:endParaRPr lang="es-CO"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49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grpSp>
        <p:nvGrpSpPr>
          <p:cNvPr id="5" name="Grupo 4"/>
          <p:cNvGrpSpPr/>
          <p:nvPr/>
        </p:nvGrpSpPr>
        <p:grpSpPr>
          <a:xfrm>
            <a:off x="240063" y="1130878"/>
            <a:ext cx="4127745" cy="2442138"/>
            <a:chOff x="153488" y="961673"/>
            <a:chExt cx="3673271" cy="2057400"/>
          </a:xfrm>
        </p:grpSpPr>
        <p:sp>
          <p:nvSpPr>
            <p:cNvPr id="7" name="Rectángulo redondeado 6"/>
            <p:cNvSpPr/>
            <p:nvPr/>
          </p:nvSpPr>
          <p:spPr>
            <a:xfrm>
              <a:off x="153488" y="961673"/>
              <a:ext cx="3673271" cy="2057400"/>
            </a:xfrm>
            <a:prstGeom prst="roundRect">
              <a:avLst/>
            </a:prstGeom>
            <a:noFill/>
            <a:ln w="28575">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8" name="1 CuadroTexto"/>
            <p:cNvSpPr txBox="1"/>
            <p:nvPr/>
          </p:nvSpPr>
          <p:spPr>
            <a:xfrm>
              <a:off x="174213" y="1198914"/>
              <a:ext cx="3588466" cy="1516841"/>
            </a:xfrm>
            <a:prstGeom prst="rect">
              <a:avLst/>
            </a:prstGeom>
            <a:noFill/>
          </p:spPr>
          <p:txBody>
            <a:bodyPr wrap="square" rtlCol="0">
              <a:spAutoFit/>
            </a:bodyPr>
            <a:lstStyle/>
            <a:p>
              <a:pPr lvl="0" algn="ctr"/>
              <a:r>
                <a:rPr lang="es-CO" sz="3200" b="1" i="1" dirty="0" smtClean="0">
                  <a:solidFill>
                    <a:srgbClr val="FF0000"/>
                  </a:solidFill>
                  <a:effectLst>
                    <a:outerShdw blurRad="38100" dist="38100" dir="2700000" algn="tl">
                      <a:srgbClr val="000000">
                        <a:alpha val="43137"/>
                      </a:srgbClr>
                    </a:outerShdw>
                  </a:effectLst>
                </a:rPr>
                <a:t>JUNIO 25, 26, 27, 28</a:t>
              </a:r>
              <a:endParaRPr lang="es-CO" sz="3200" b="1" i="1" dirty="0" smtClean="0">
                <a:solidFill>
                  <a:srgbClr val="FF0000"/>
                </a:solidFill>
              </a:endParaRPr>
            </a:p>
            <a:p>
              <a:pPr lvl="0" algn="ctr"/>
              <a:endParaRPr lang="es-CO" sz="700" dirty="0"/>
            </a:p>
            <a:p>
              <a:pPr lvl="0" algn="ctr"/>
              <a:r>
                <a:rPr lang="es-CO" sz="3600" dirty="0" smtClean="0"/>
                <a:t>Sustentaciones públicas PG-2</a:t>
              </a:r>
              <a:endParaRPr lang="es-CO" sz="3600" dirty="0"/>
            </a:p>
          </p:txBody>
        </p:sp>
      </p:grpSp>
      <p:grpSp>
        <p:nvGrpSpPr>
          <p:cNvPr id="13" name="Grupo 12"/>
          <p:cNvGrpSpPr/>
          <p:nvPr/>
        </p:nvGrpSpPr>
        <p:grpSpPr>
          <a:xfrm>
            <a:off x="5015880" y="1130878"/>
            <a:ext cx="4033311" cy="2442138"/>
            <a:chOff x="153488" y="961673"/>
            <a:chExt cx="3673271" cy="2057400"/>
          </a:xfrm>
        </p:grpSpPr>
        <p:sp>
          <p:nvSpPr>
            <p:cNvPr id="14" name="Rectángulo redondeado 13"/>
            <p:cNvSpPr/>
            <p:nvPr/>
          </p:nvSpPr>
          <p:spPr>
            <a:xfrm>
              <a:off x="153488" y="961673"/>
              <a:ext cx="3673271" cy="2057400"/>
            </a:xfrm>
            <a:prstGeom prst="roundRect">
              <a:avLst/>
            </a:prstGeom>
            <a:noFill/>
            <a:ln w="28575">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15" name="1 CuadroTexto"/>
            <p:cNvSpPr txBox="1"/>
            <p:nvPr/>
          </p:nvSpPr>
          <p:spPr>
            <a:xfrm>
              <a:off x="1608053" y="1523009"/>
              <a:ext cx="2205618" cy="830997"/>
            </a:xfrm>
            <a:prstGeom prst="rect">
              <a:avLst/>
            </a:prstGeom>
            <a:noFill/>
          </p:spPr>
          <p:txBody>
            <a:bodyPr wrap="square" rtlCol="0">
              <a:spAutoFit/>
            </a:bodyPr>
            <a:lstStyle/>
            <a:p>
              <a:pPr lvl="0" algn="ctr"/>
              <a:r>
                <a:rPr lang="es-CO" sz="2400" dirty="0"/>
                <a:t>Publicación de </a:t>
              </a:r>
              <a:r>
                <a:rPr lang="es-CO" sz="2400" b="1" dirty="0"/>
                <a:t>notas </a:t>
              </a:r>
              <a:r>
                <a:rPr lang="es-CO" sz="2400" b="1" dirty="0" smtClean="0"/>
                <a:t>PG-2</a:t>
              </a:r>
              <a:endParaRPr lang="es-CO" sz="2400" b="1" dirty="0"/>
            </a:p>
          </p:txBody>
        </p:sp>
      </p:grpSp>
      <p:pic>
        <p:nvPicPr>
          <p:cNvPr id="2050" name="Picture 2" descr="july 11 blue calendar vector flat icon with long shadow"/>
          <p:cNvPicPr>
            <a:picLocks noChangeAspect="1" noChangeArrowheads="1"/>
          </p:cNvPicPr>
          <p:nvPr/>
        </p:nvPicPr>
        <p:blipFill rotWithShape="1">
          <a:blip r:embed="rId2">
            <a:extLst>
              <a:ext uri="{28A0092B-C50C-407E-A947-70E740481C1C}">
                <a14:useLocalDpi xmlns:a14="http://schemas.microsoft.com/office/drawing/2010/main" val="0"/>
              </a:ext>
            </a:extLst>
          </a:blip>
          <a:srcRect l="28263" t="13858" r="26378" b="16441"/>
          <a:stretch/>
        </p:blipFill>
        <p:spPr bwMode="auto">
          <a:xfrm>
            <a:off x="4885768" y="1560847"/>
            <a:ext cx="1944216" cy="1872208"/>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p:cNvSpPr/>
          <p:nvPr/>
        </p:nvSpPr>
        <p:spPr>
          <a:xfrm>
            <a:off x="5239479" y="2172167"/>
            <a:ext cx="1149939" cy="7743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5400" b="1" i="1" dirty="0" smtClean="0">
                <a:latin typeface="Arial" panose="020B0604020202020204" pitchFamily="34" charset="0"/>
                <a:cs typeface="Arial" panose="020B0604020202020204" pitchFamily="34" charset="0"/>
              </a:rPr>
              <a:t>04</a:t>
            </a:r>
            <a:endParaRPr lang="es-CO" b="1" i="1" dirty="0">
              <a:latin typeface="Arial" panose="020B0604020202020204" pitchFamily="34" charset="0"/>
              <a:cs typeface="Arial" panose="020B0604020202020204" pitchFamily="34" charset="0"/>
            </a:endParaRPr>
          </a:p>
        </p:txBody>
      </p:sp>
      <p:sp>
        <p:nvSpPr>
          <p:cNvPr id="20" name="1 Rectángulo"/>
          <p:cNvSpPr/>
          <p:nvPr/>
        </p:nvSpPr>
        <p:spPr>
          <a:xfrm>
            <a:off x="5375920" y="-27384"/>
            <a:ext cx="6147873" cy="954107"/>
          </a:xfrm>
          <a:prstGeom prst="rect">
            <a:avLst/>
          </a:prstGeom>
        </p:spPr>
        <p:txBody>
          <a:bodyPr wrap="square">
            <a:spAutoFit/>
          </a:bodyPr>
          <a:lstStyle/>
          <a:p>
            <a:pPr algn="r"/>
            <a:r>
              <a:rPr lang="es-CO" sz="2800" b="1" dirty="0" smtClean="0">
                <a:solidFill>
                  <a:schemeClr val="bg1"/>
                </a:solidFill>
                <a:latin typeface="Raleway" panose="020B0003030101060003" pitchFamily="34" charset="0"/>
                <a:cs typeface="Arial" pitchFamily="34" charset="0"/>
              </a:rPr>
              <a:t>PROYECTO DE </a:t>
            </a:r>
            <a:r>
              <a:rPr lang="es-CO" sz="2800" b="1" dirty="0">
                <a:solidFill>
                  <a:schemeClr val="bg1"/>
                </a:solidFill>
                <a:latin typeface="Raleway" panose="020B0003030101060003" pitchFamily="34" charset="0"/>
                <a:cs typeface="Arial" pitchFamily="34" charset="0"/>
              </a:rPr>
              <a:t>GRADO II</a:t>
            </a:r>
            <a:br>
              <a:rPr lang="es-CO" sz="2800" b="1" dirty="0">
                <a:solidFill>
                  <a:schemeClr val="bg1"/>
                </a:solidFill>
                <a:latin typeface="Raleway" panose="020B0003030101060003" pitchFamily="34" charset="0"/>
                <a:cs typeface="Arial" pitchFamily="34" charset="0"/>
              </a:rPr>
            </a:br>
            <a:r>
              <a:rPr lang="es-CO" sz="2800" b="1" dirty="0">
                <a:solidFill>
                  <a:schemeClr val="bg1"/>
                </a:solidFill>
                <a:latin typeface="Raleway" panose="020B0003030101060003" pitchFamily="34" charset="0"/>
                <a:cs typeface="Arial" pitchFamily="34" charset="0"/>
              </a:rPr>
              <a:t>- CRONOGRAMA DE ACTIVIDADES - </a:t>
            </a:r>
            <a:endParaRPr lang="es-CO" sz="2800" b="1" dirty="0" smtClean="0">
              <a:solidFill>
                <a:schemeClr val="bg1"/>
              </a:solidFill>
              <a:latin typeface="Raleway" panose="020B0003030101060003" pitchFamily="34" charset="0"/>
              <a:cs typeface="Arial" pitchFamily="34" charset="0"/>
            </a:endParaRPr>
          </a:p>
        </p:txBody>
      </p:sp>
    </p:spTree>
    <p:extLst>
      <p:ext uri="{BB962C8B-B14F-4D97-AF65-F5344CB8AC3E}">
        <p14:creationId xmlns:p14="http://schemas.microsoft.com/office/powerpoint/2010/main" val="33119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5" name="4 Rectángulo"/>
          <p:cNvSpPr/>
          <p:nvPr/>
        </p:nvSpPr>
        <p:spPr>
          <a:xfrm>
            <a:off x="1138136" y="739725"/>
            <a:ext cx="10342664" cy="6001643"/>
          </a:xfrm>
          <a:prstGeom prst="rect">
            <a:avLst/>
          </a:prstGeom>
        </p:spPr>
        <p:txBody>
          <a:bodyPr wrap="square">
            <a:spAutoFit/>
          </a:bodyPr>
          <a:lstStyle/>
          <a:p>
            <a:pPr>
              <a:lnSpc>
                <a:spcPct val="200000"/>
              </a:lnSpc>
            </a:pPr>
            <a:r>
              <a:rPr lang="es-CO" sz="3200" dirty="0" smtClean="0">
                <a:solidFill>
                  <a:schemeClr val="bg1">
                    <a:lumMod val="85000"/>
                  </a:schemeClr>
                </a:solidFill>
              </a:rPr>
              <a:t>Comunicación y acompañamiento</a:t>
            </a:r>
          </a:p>
          <a:p>
            <a:pPr>
              <a:lnSpc>
                <a:spcPct val="200000"/>
              </a:lnSpc>
            </a:pPr>
            <a:r>
              <a:rPr lang="es-CO" sz="3200" dirty="0" smtClean="0">
                <a:solidFill>
                  <a:schemeClr val="bg1">
                    <a:lumMod val="85000"/>
                  </a:schemeClr>
                </a:solidFill>
              </a:rPr>
              <a:t>Repositorio de información investigaciones</a:t>
            </a:r>
          </a:p>
          <a:p>
            <a:pPr>
              <a:lnSpc>
                <a:spcPct val="200000"/>
              </a:lnSpc>
            </a:pPr>
            <a:r>
              <a:rPr lang="es-CO" sz="3200" dirty="0" smtClean="0">
                <a:solidFill>
                  <a:schemeClr val="bg1">
                    <a:lumMod val="85000"/>
                  </a:schemeClr>
                </a:solidFill>
              </a:rPr>
              <a:t>Calendario investigaciones</a:t>
            </a:r>
          </a:p>
          <a:p>
            <a:pPr>
              <a:lnSpc>
                <a:spcPct val="200000"/>
              </a:lnSpc>
            </a:pPr>
            <a:r>
              <a:rPr lang="es-CO" sz="3200" dirty="0" smtClean="0"/>
              <a:t>Elaboración del documento</a:t>
            </a:r>
          </a:p>
          <a:p>
            <a:pPr>
              <a:lnSpc>
                <a:spcPct val="200000"/>
              </a:lnSpc>
            </a:pPr>
            <a:r>
              <a:rPr lang="es-CO" sz="3200" dirty="0" smtClean="0">
                <a:solidFill>
                  <a:schemeClr val="bg1">
                    <a:lumMod val="85000"/>
                  </a:schemeClr>
                </a:solidFill>
              </a:rPr>
              <a:t>Sustentación pública</a:t>
            </a:r>
          </a:p>
          <a:p>
            <a:pPr>
              <a:lnSpc>
                <a:spcPct val="200000"/>
              </a:lnSpc>
            </a:pPr>
            <a:r>
              <a:rPr lang="es-CO" sz="3200" dirty="0" smtClean="0">
                <a:solidFill>
                  <a:schemeClr val="bg1">
                    <a:lumMod val="85000"/>
                  </a:schemeClr>
                </a:solidFill>
              </a:rPr>
              <a:t>Recomendaciones</a:t>
            </a:r>
            <a:endParaRPr lang="es-CO" sz="3200" dirty="0">
              <a:solidFill>
                <a:schemeClr val="bg1">
                  <a:lumMod val="85000"/>
                </a:schemeClr>
              </a:solidFill>
            </a:endParaRPr>
          </a:p>
        </p:txBody>
      </p:sp>
      <p:sp>
        <p:nvSpPr>
          <p:cNvPr id="7" name="5 Elipse"/>
          <p:cNvSpPr/>
          <p:nvPr/>
        </p:nvSpPr>
        <p:spPr>
          <a:xfrm>
            <a:off x="282102" y="1041300"/>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1</a:t>
            </a:r>
          </a:p>
        </p:txBody>
      </p:sp>
      <p:sp>
        <p:nvSpPr>
          <p:cNvPr id="8" name="6 Elipse"/>
          <p:cNvSpPr/>
          <p:nvPr/>
        </p:nvSpPr>
        <p:spPr>
          <a:xfrm>
            <a:off x="288582" y="2020580"/>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2</a:t>
            </a:r>
          </a:p>
        </p:txBody>
      </p:sp>
      <p:sp>
        <p:nvSpPr>
          <p:cNvPr id="9" name="7 Elipse"/>
          <p:cNvSpPr/>
          <p:nvPr/>
        </p:nvSpPr>
        <p:spPr>
          <a:xfrm>
            <a:off x="288582" y="2999831"/>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3</a:t>
            </a:r>
          </a:p>
        </p:txBody>
      </p:sp>
      <p:sp>
        <p:nvSpPr>
          <p:cNvPr id="12" name="8 Elipse"/>
          <p:cNvSpPr/>
          <p:nvPr/>
        </p:nvSpPr>
        <p:spPr>
          <a:xfrm>
            <a:off x="311285" y="3969354"/>
            <a:ext cx="749030" cy="6225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tx1"/>
                </a:solidFill>
                <a:effectLst>
                  <a:outerShdw blurRad="38100" dist="38100" dir="2700000" algn="tl">
                    <a:srgbClr val="000000">
                      <a:alpha val="43137"/>
                    </a:srgbClr>
                  </a:outerShdw>
                </a:effectLst>
              </a:rPr>
              <a:t>4</a:t>
            </a:r>
          </a:p>
        </p:txBody>
      </p:sp>
      <p:sp>
        <p:nvSpPr>
          <p:cNvPr id="13" name="9 Elipse"/>
          <p:cNvSpPr/>
          <p:nvPr/>
        </p:nvSpPr>
        <p:spPr>
          <a:xfrm>
            <a:off x="328173" y="4919422"/>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5</a:t>
            </a:r>
          </a:p>
        </p:txBody>
      </p:sp>
      <p:sp>
        <p:nvSpPr>
          <p:cNvPr id="14" name="10 Elipse"/>
          <p:cNvSpPr/>
          <p:nvPr/>
        </p:nvSpPr>
        <p:spPr>
          <a:xfrm>
            <a:off x="338306" y="5947311"/>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6</a:t>
            </a:r>
          </a:p>
        </p:txBody>
      </p:sp>
    </p:spTree>
    <p:extLst>
      <p:ext uri="{BB962C8B-B14F-4D97-AF65-F5344CB8AC3E}">
        <p14:creationId xmlns:p14="http://schemas.microsoft.com/office/powerpoint/2010/main" val="287092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10" name="1 Rectángulo"/>
          <p:cNvSpPr/>
          <p:nvPr/>
        </p:nvSpPr>
        <p:spPr>
          <a:xfrm>
            <a:off x="6780584" y="188640"/>
            <a:ext cx="4572000" cy="646331"/>
          </a:xfrm>
          <a:prstGeom prst="rect">
            <a:avLst/>
          </a:prstGeom>
        </p:spPr>
        <p:txBody>
          <a:bodyPr>
            <a:spAutoFit/>
          </a:bodyPr>
          <a:lstStyle/>
          <a:p>
            <a:pPr algn="r"/>
            <a:r>
              <a:rPr lang="es-CO" sz="3600" b="1" dirty="0" smtClean="0">
                <a:solidFill>
                  <a:schemeClr val="bg1"/>
                </a:solidFill>
                <a:latin typeface="Raleway" panose="020B0003030101060003" pitchFamily="34" charset="0"/>
                <a:cs typeface="Arial" pitchFamily="34" charset="0"/>
              </a:rPr>
              <a:t>NORMAS </a:t>
            </a:r>
            <a:r>
              <a:rPr lang="es-CO" sz="3600" b="1" dirty="0">
                <a:solidFill>
                  <a:schemeClr val="bg1"/>
                </a:solidFill>
                <a:latin typeface="Raleway" panose="020B0003030101060003" pitchFamily="34" charset="0"/>
                <a:cs typeface="Arial" pitchFamily="34" charset="0"/>
              </a:rPr>
              <a:t>TÉCNICAS</a:t>
            </a:r>
          </a:p>
        </p:txBody>
      </p:sp>
      <p:grpSp>
        <p:nvGrpSpPr>
          <p:cNvPr id="5" name="12 Grupo"/>
          <p:cNvGrpSpPr/>
          <p:nvPr/>
        </p:nvGrpSpPr>
        <p:grpSpPr>
          <a:xfrm>
            <a:off x="317500" y="1113892"/>
            <a:ext cx="11595100" cy="2782302"/>
            <a:chOff x="0" y="770992"/>
            <a:chExt cx="12052300" cy="3127908"/>
          </a:xfrm>
        </p:grpSpPr>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17513" t="5526" r="15352" b="16537"/>
            <a:stretch/>
          </p:blipFill>
          <p:spPr>
            <a:xfrm>
              <a:off x="242961" y="1742158"/>
              <a:ext cx="2208247" cy="1440160"/>
            </a:xfrm>
            <a:prstGeom prst="rect">
              <a:avLst/>
            </a:prstGeom>
          </p:spPr>
        </p:pic>
        <p:sp>
          <p:nvSpPr>
            <p:cNvPr id="8" name="Rectángulo 7"/>
            <p:cNvSpPr/>
            <p:nvPr/>
          </p:nvSpPr>
          <p:spPr>
            <a:xfrm>
              <a:off x="3255816" y="1340768"/>
              <a:ext cx="8542484" cy="615553"/>
            </a:xfrm>
            <a:prstGeom prst="rect">
              <a:avLst/>
            </a:prstGeom>
          </p:spPr>
          <p:txBody>
            <a:bodyPr wrap="square">
              <a:spAutoFit/>
            </a:bodyPr>
            <a:lstStyle/>
            <a:p>
              <a:pPr algn="just"/>
              <a:r>
                <a:rPr lang="es-ES" b="1" dirty="0"/>
                <a:t>Norma Técnica Colombiana </a:t>
              </a:r>
              <a:r>
                <a:rPr lang="es-ES" b="1" dirty="0" err="1"/>
                <a:t>NTC</a:t>
              </a:r>
              <a:r>
                <a:rPr lang="es-ES" b="1" dirty="0"/>
                <a:t> 1486</a:t>
              </a:r>
            </a:p>
            <a:p>
              <a:pPr algn="just"/>
              <a:r>
                <a:rPr lang="es-ES" sz="1600" dirty="0"/>
                <a:t>Documentación. Presentación de tesis, trabajos de grado y otros trabajos de investigación</a:t>
              </a:r>
            </a:p>
          </p:txBody>
        </p:sp>
        <p:pic>
          <p:nvPicPr>
            <p:cNvPr id="9" name="Imagen 8"/>
            <p:cNvPicPr>
              <a:picLocks noChangeAspect="1"/>
            </p:cNvPicPr>
            <p:nvPr/>
          </p:nvPicPr>
          <p:blipFill>
            <a:blip r:embed="rId3"/>
            <a:stretch>
              <a:fillRect/>
            </a:stretch>
          </p:blipFill>
          <p:spPr>
            <a:xfrm>
              <a:off x="3209340" y="2311442"/>
              <a:ext cx="8718045" cy="1224136"/>
            </a:xfrm>
            <a:prstGeom prst="rect">
              <a:avLst/>
            </a:prstGeom>
          </p:spPr>
        </p:pic>
        <p:sp>
          <p:nvSpPr>
            <p:cNvPr id="12" name="7 Abrir llave"/>
            <p:cNvSpPr/>
            <p:nvPr/>
          </p:nvSpPr>
          <p:spPr>
            <a:xfrm>
              <a:off x="2641600" y="966937"/>
              <a:ext cx="614216" cy="2717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3" name="11 Rectángulo redondeado"/>
            <p:cNvSpPr/>
            <p:nvPr/>
          </p:nvSpPr>
          <p:spPr>
            <a:xfrm>
              <a:off x="0" y="770992"/>
              <a:ext cx="12052300" cy="3127908"/>
            </a:xfrm>
            <a:prstGeom prst="roundRect">
              <a:avLst/>
            </a:prstGeom>
            <a:noFill/>
            <a:ln w="31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4" name="20 Grupo"/>
          <p:cNvGrpSpPr/>
          <p:nvPr/>
        </p:nvGrpSpPr>
        <p:grpSpPr>
          <a:xfrm>
            <a:off x="330200" y="4180900"/>
            <a:ext cx="11595100" cy="2209800"/>
            <a:chOff x="330200" y="4307900"/>
            <a:chExt cx="11595100" cy="2209800"/>
          </a:xfrm>
        </p:grpSpPr>
        <p:pic>
          <p:nvPicPr>
            <p:cNvPr id="15" name="Imagen 14"/>
            <p:cNvPicPr>
              <a:picLocks noChangeAspect="1"/>
            </p:cNvPicPr>
            <p:nvPr/>
          </p:nvPicPr>
          <p:blipFill>
            <a:blip r:embed="rId4">
              <a:duotone>
                <a:schemeClr val="accent2">
                  <a:shade val="45000"/>
                  <a:satMod val="135000"/>
                </a:schemeClr>
                <a:prstClr val="white"/>
              </a:duotone>
            </a:blip>
            <a:stretch>
              <a:fillRect/>
            </a:stretch>
          </p:blipFill>
          <p:spPr>
            <a:xfrm>
              <a:off x="3340512" y="5141043"/>
              <a:ext cx="3233615" cy="702568"/>
            </a:xfrm>
            <a:prstGeom prst="rect">
              <a:avLst/>
            </a:prstGeom>
          </p:spPr>
        </p:pic>
        <p:pic>
          <p:nvPicPr>
            <p:cNvPr id="16" name="Imagen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827" y="4932643"/>
              <a:ext cx="2196000" cy="1022513"/>
            </a:xfrm>
            <a:prstGeom prst="rect">
              <a:avLst/>
            </a:prstGeom>
          </p:spPr>
        </p:pic>
        <p:sp>
          <p:nvSpPr>
            <p:cNvPr id="17" name="8 Abrir llave"/>
            <p:cNvSpPr/>
            <p:nvPr/>
          </p:nvSpPr>
          <p:spPr>
            <a:xfrm>
              <a:off x="2908300" y="4561900"/>
              <a:ext cx="614216" cy="1764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8" name="19 Rectángulo redondeado"/>
            <p:cNvSpPr/>
            <p:nvPr/>
          </p:nvSpPr>
          <p:spPr>
            <a:xfrm>
              <a:off x="330200" y="4307900"/>
              <a:ext cx="11595100" cy="2209800"/>
            </a:xfrm>
            <a:prstGeom prst="roundRect">
              <a:avLst/>
            </a:prstGeom>
            <a:noFill/>
            <a:ln w="31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278381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89" name="Shape 89"/>
          <p:cNvPicPr preferRelativeResize="0"/>
          <p:nvPr/>
        </p:nvPicPr>
        <p:blipFill>
          <a:blip r:embed="rId4">
            <a:alphaModFix/>
          </a:blip>
          <a:stretch>
            <a:fillRect/>
          </a:stretch>
        </p:blipFill>
        <p:spPr>
          <a:xfrm>
            <a:off x="1446833" y="6377634"/>
            <a:ext cx="1237800" cy="253767"/>
          </a:xfrm>
          <a:prstGeom prst="rect">
            <a:avLst/>
          </a:prstGeom>
          <a:noFill/>
          <a:ln>
            <a:noFill/>
          </a:ln>
        </p:spPr>
      </p:pic>
      <p:cxnSp>
        <p:nvCxnSpPr>
          <p:cNvPr id="90" name="Shape 90"/>
          <p:cNvCxnSpPr/>
          <p:nvPr/>
        </p:nvCxnSpPr>
        <p:spPr>
          <a:xfrm>
            <a:off x="3142200" y="6297117"/>
            <a:ext cx="0" cy="414800"/>
          </a:xfrm>
          <a:prstGeom prst="straightConnector1">
            <a:avLst/>
          </a:prstGeom>
          <a:noFill/>
          <a:ln w="9525" cap="flat" cmpd="sng">
            <a:solidFill>
              <a:srgbClr val="FFFFFF"/>
            </a:solidFill>
            <a:prstDash val="solid"/>
            <a:round/>
            <a:headEnd type="none" w="lg" len="lg"/>
            <a:tailEnd type="none" w="lg" len="lg"/>
          </a:ln>
        </p:spPr>
      </p:cxnSp>
      <p:sp>
        <p:nvSpPr>
          <p:cNvPr id="91" name="Shape 91"/>
          <p:cNvSpPr txBox="1"/>
          <p:nvPr/>
        </p:nvSpPr>
        <p:spPr>
          <a:xfrm>
            <a:off x="3366697" y="6263117"/>
            <a:ext cx="1694800" cy="482800"/>
          </a:xfrm>
          <a:prstGeom prst="rect">
            <a:avLst/>
          </a:prstGeom>
          <a:noFill/>
          <a:ln>
            <a:noFill/>
          </a:ln>
        </p:spPr>
        <p:txBody>
          <a:bodyPr wrap="square" lIns="121900" tIns="121900" rIns="121900" bIns="121900" anchor="ctr" anchorCtr="0">
            <a:noAutofit/>
          </a:bodyPr>
          <a:lstStyle/>
          <a:p>
            <a:pPr algn="ctr" fontAlgn="auto">
              <a:spcBef>
                <a:spcPts val="0"/>
              </a:spcBef>
              <a:spcAft>
                <a:spcPts val="0"/>
              </a:spcAft>
              <a:buClr>
                <a:srgbClr val="000000"/>
              </a:buClr>
              <a:buSzPct val="183333"/>
            </a:pPr>
            <a:r>
              <a:rPr lang="es-CO" sz="800" kern="0" dirty="0" smtClean="0">
                <a:solidFill>
                  <a:srgbClr val="FFFFFF"/>
                </a:solidFill>
                <a:latin typeface="Raleway"/>
                <a:ea typeface="Raleway"/>
                <a:cs typeface="Raleway"/>
                <a:sym typeface="Raleway"/>
              </a:rPr>
              <a:t>VICERRECTORÍA GENERAL</a:t>
            </a:r>
            <a:endParaRPr lang="es-CO" sz="800" kern="0" dirty="0">
              <a:solidFill>
                <a:srgbClr val="FFFFFF"/>
              </a:solidFill>
              <a:latin typeface="Raleway"/>
              <a:ea typeface="Raleway"/>
              <a:cs typeface="Raleway"/>
              <a:sym typeface="Raleway"/>
            </a:endParaRPr>
          </a:p>
        </p:txBody>
      </p:sp>
      <p:sp>
        <p:nvSpPr>
          <p:cNvPr id="92" name="Shape 92"/>
          <p:cNvSpPr txBox="1"/>
          <p:nvPr/>
        </p:nvSpPr>
        <p:spPr>
          <a:xfrm>
            <a:off x="5735960" y="1067916"/>
            <a:ext cx="7416824" cy="5309717"/>
          </a:xfrm>
          <a:prstGeom prst="rect">
            <a:avLst/>
          </a:prstGeom>
          <a:noFill/>
          <a:ln>
            <a:noFill/>
          </a:ln>
        </p:spPr>
        <p:txBody>
          <a:bodyPr wrap="square" lIns="121900" tIns="121900" rIns="121900" bIns="121900" anchor="t" anchorCtr="0">
            <a:noAutofit/>
          </a:bodyPr>
          <a:lstStyle/>
          <a:p>
            <a:pPr marL="457200" indent="-457200" fontAlgn="auto">
              <a:lnSpc>
                <a:spcPct val="200000"/>
              </a:lnSpc>
              <a:spcBef>
                <a:spcPts val="0"/>
              </a:spcBef>
              <a:spcAft>
                <a:spcPts val="0"/>
              </a:spcAft>
              <a:buFont typeface="+mj-lt"/>
              <a:buAutoNum type="arabicPeriod"/>
            </a:pPr>
            <a:r>
              <a:rPr lang="es-CO" sz="2400" kern="0" dirty="0">
                <a:solidFill>
                  <a:srgbClr val="999999"/>
                </a:solidFill>
                <a:latin typeface="Arial" panose="020B0604020202020204" pitchFamily="34" charset="0"/>
                <a:ea typeface="Raleway"/>
                <a:cs typeface="Arial" panose="020B0604020202020204" pitchFamily="34" charset="0"/>
                <a:sym typeface="Raleway"/>
              </a:rPr>
              <a:t>Comunicación y </a:t>
            </a:r>
            <a:r>
              <a:rPr lang="es-CO" sz="2400" kern="0" dirty="0" smtClean="0">
                <a:solidFill>
                  <a:srgbClr val="999999"/>
                </a:solidFill>
                <a:latin typeface="Arial" panose="020B0604020202020204" pitchFamily="34" charset="0"/>
                <a:ea typeface="Raleway"/>
                <a:cs typeface="Arial" panose="020B0604020202020204" pitchFamily="34" charset="0"/>
                <a:sym typeface="Raleway"/>
              </a:rPr>
              <a:t>acompañamiento</a:t>
            </a:r>
          </a:p>
          <a:p>
            <a:pPr marL="457200" indent="-457200" fontAlgn="auto">
              <a:lnSpc>
                <a:spcPct val="200000"/>
              </a:lnSpc>
              <a:spcBef>
                <a:spcPts val="0"/>
              </a:spcBef>
              <a:spcAft>
                <a:spcPts val="0"/>
              </a:spcAft>
              <a:buFont typeface="+mj-lt"/>
              <a:buAutoNum type="arabicPeriod"/>
            </a:pPr>
            <a:r>
              <a:rPr lang="es-CO" sz="2400" kern="0" dirty="0">
                <a:solidFill>
                  <a:srgbClr val="999999"/>
                </a:solidFill>
                <a:latin typeface="Arial" panose="020B0604020202020204" pitchFamily="34" charset="0"/>
                <a:ea typeface="Raleway"/>
                <a:cs typeface="Arial" panose="020B0604020202020204" pitchFamily="34" charset="0"/>
                <a:sym typeface="Raleway"/>
              </a:rPr>
              <a:t>Repositorio de información investigaciones</a:t>
            </a:r>
          </a:p>
          <a:p>
            <a:pPr marL="457200" indent="-457200" fontAlgn="auto">
              <a:lnSpc>
                <a:spcPct val="200000"/>
              </a:lnSpc>
              <a:spcBef>
                <a:spcPts val="0"/>
              </a:spcBef>
              <a:spcAft>
                <a:spcPts val="0"/>
              </a:spcAft>
              <a:buFont typeface="+mj-lt"/>
              <a:buAutoNum type="arabicPeriod"/>
            </a:pPr>
            <a:r>
              <a:rPr lang="es-CO" sz="2400" kern="0" dirty="0">
                <a:solidFill>
                  <a:srgbClr val="999999"/>
                </a:solidFill>
                <a:latin typeface="Arial" panose="020B0604020202020204" pitchFamily="34" charset="0"/>
                <a:ea typeface="Raleway"/>
                <a:cs typeface="Arial" panose="020B0604020202020204" pitchFamily="34" charset="0"/>
                <a:sym typeface="Raleway"/>
              </a:rPr>
              <a:t>Calendario investigaciones</a:t>
            </a:r>
          </a:p>
          <a:p>
            <a:pPr marL="457200" indent="-457200" fontAlgn="auto">
              <a:lnSpc>
                <a:spcPct val="200000"/>
              </a:lnSpc>
              <a:spcBef>
                <a:spcPts val="0"/>
              </a:spcBef>
              <a:spcAft>
                <a:spcPts val="0"/>
              </a:spcAft>
              <a:buFont typeface="+mj-lt"/>
              <a:buAutoNum type="arabicPeriod"/>
            </a:pPr>
            <a:r>
              <a:rPr lang="es-CO" sz="2400" kern="0" dirty="0">
                <a:solidFill>
                  <a:srgbClr val="999999"/>
                </a:solidFill>
                <a:latin typeface="Arial" panose="020B0604020202020204" pitchFamily="34" charset="0"/>
                <a:ea typeface="Raleway"/>
                <a:cs typeface="Arial" panose="020B0604020202020204" pitchFamily="34" charset="0"/>
                <a:sym typeface="Raleway"/>
              </a:rPr>
              <a:t>Elaboración del documento</a:t>
            </a:r>
          </a:p>
          <a:p>
            <a:pPr marL="457200" indent="-457200" fontAlgn="auto">
              <a:lnSpc>
                <a:spcPct val="200000"/>
              </a:lnSpc>
              <a:spcBef>
                <a:spcPts val="0"/>
              </a:spcBef>
              <a:spcAft>
                <a:spcPts val="0"/>
              </a:spcAft>
              <a:buFont typeface="+mj-lt"/>
              <a:buAutoNum type="arabicPeriod"/>
            </a:pPr>
            <a:r>
              <a:rPr lang="es-CO" sz="2400" kern="0" dirty="0">
                <a:solidFill>
                  <a:srgbClr val="999999"/>
                </a:solidFill>
                <a:latin typeface="Arial" panose="020B0604020202020204" pitchFamily="34" charset="0"/>
                <a:ea typeface="Raleway"/>
                <a:cs typeface="Arial" panose="020B0604020202020204" pitchFamily="34" charset="0"/>
                <a:sym typeface="Raleway"/>
              </a:rPr>
              <a:t>Sustentación pública</a:t>
            </a:r>
          </a:p>
          <a:p>
            <a:pPr marL="457200" indent="-457200" fontAlgn="auto">
              <a:lnSpc>
                <a:spcPct val="200000"/>
              </a:lnSpc>
              <a:spcBef>
                <a:spcPts val="0"/>
              </a:spcBef>
              <a:spcAft>
                <a:spcPts val="0"/>
              </a:spcAft>
              <a:buFont typeface="+mj-lt"/>
              <a:buAutoNum type="arabicPeriod"/>
            </a:pPr>
            <a:r>
              <a:rPr lang="es-CO" sz="2400" kern="0" dirty="0">
                <a:solidFill>
                  <a:srgbClr val="999999"/>
                </a:solidFill>
                <a:latin typeface="Arial" panose="020B0604020202020204" pitchFamily="34" charset="0"/>
                <a:ea typeface="Raleway"/>
                <a:cs typeface="Arial" panose="020B0604020202020204" pitchFamily="34" charset="0"/>
                <a:sym typeface="Raleway"/>
              </a:rPr>
              <a:t>Recomendaciones</a:t>
            </a:r>
          </a:p>
          <a:p>
            <a:pPr fontAlgn="auto">
              <a:lnSpc>
                <a:spcPct val="200000"/>
              </a:lnSpc>
              <a:spcBef>
                <a:spcPts val="0"/>
              </a:spcBef>
              <a:spcAft>
                <a:spcPts val="0"/>
              </a:spcAft>
            </a:pPr>
            <a:endParaRPr lang="es-CO" sz="2400" kern="0" dirty="0">
              <a:solidFill>
                <a:srgbClr val="999999"/>
              </a:solidFill>
              <a:latin typeface="Arial" panose="020B0604020202020204" pitchFamily="34" charset="0"/>
              <a:ea typeface="Raleway"/>
              <a:cs typeface="Arial" panose="020B0604020202020204" pitchFamily="34" charset="0"/>
              <a:sym typeface="Raleway"/>
            </a:endParaRPr>
          </a:p>
          <a:p>
            <a:pPr fontAlgn="auto">
              <a:lnSpc>
                <a:spcPct val="200000"/>
              </a:lnSpc>
              <a:spcBef>
                <a:spcPts val="0"/>
              </a:spcBef>
              <a:spcAft>
                <a:spcPts val="0"/>
              </a:spcAft>
            </a:pPr>
            <a:endParaRPr sz="2400" kern="0" dirty="0">
              <a:solidFill>
                <a:srgbClr val="999999"/>
              </a:solidFill>
              <a:latin typeface="Arial" panose="020B0604020202020204" pitchFamily="34" charset="0"/>
              <a:ea typeface="Raleway"/>
              <a:cs typeface="Arial" panose="020B0604020202020204" pitchFamily="34" charset="0"/>
              <a:sym typeface="Raleway"/>
            </a:endParaRPr>
          </a:p>
        </p:txBody>
      </p:sp>
      <p:pic>
        <p:nvPicPr>
          <p:cNvPr id="2" name="Imagen 1"/>
          <p:cNvPicPr>
            <a:picLocks noChangeAspect="1"/>
          </p:cNvPicPr>
          <p:nvPr/>
        </p:nvPicPr>
        <p:blipFill>
          <a:blip r:embed="rId5"/>
          <a:stretch>
            <a:fillRect/>
          </a:stretch>
        </p:blipFill>
        <p:spPr>
          <a:xfrm>
            <a:off x="5303912" y="1844824"/>
            <a:ext cx="1009006" cy="1204871"/>
          </a:xfrm>
          <a:prstGeom prst="rect">
            <a:avLst/>
          </a:prstGeom>
        </p:spPr>
      </p:pic>
      <p:pic>
        <p:nvPicPr>
          <p:cNvPr id="3" name="Imagen 2"/>
          <p:cNvPicPr>
            <a:picLocks noChangeAspect="1"/>
          </p:cNvPicPr>
          <p:nvPr/>
        </p:nvPicPr>
        <p:blipFill>
          <a:blip r:embed="rId6"/>
          <a:stretch>
            <a:fillRect/>
          </a:stretch>
        </p:blipFill>
        <p:spPr>
          <a:xfrm>
            <a:off x="5303019" y="1067918"/>
            <a:ext cx="1009005" cy="1204870"/>
          </a:xfrm>
          <a:prstGeom prst="rect">
            <a:avLst/>
          </a:prstGeom>
        </p:spPr>
      </p:pic>
      <p:pic>
        <p:nvPicPr>
          <p:cNvPr id="4" name="Imagen 3"/>
          <p:cNvPicPr>
            <a:picLocks noChangeAspect="1"/>
          </p:cNvPicPr>
          <p:nvPr/>
        </p:nvPicPr>
        <p:blipFill>
          <a:blip r:embed="rId7"/>
          <a:stretch>
            <a:fillRect/>
          </a:stretch>
        </p:blipFill>
        <p:spPr>
          <a:xfrm>
            <a:off x="5303912" y="2565134"/>
            <a:ext cx="1024947" cy="1223906"/>
          </a:xfrm>
          <a:prstGeom prst="rect">
            <a:avLst/>
          </a:prstGeom>
        </p:spPr>
      </p:pic>
      <p:pic>
        <p:nvPicPr>
          <p:cNvPr id="5" name="Imagen 4"/>
          <p:cNvPicPr>
            <a:picLocks noChangeAspect="1"/>
          </p:cNvPicPr>
          <p:nvPr/>
        </p:nvPicPr>
        <p:blipFill>
          <a:blip r:embed="rId8"/>
          <a:stretch>
            <a:fillRect/>
          </a:stretch>
        </p:blipFill>
        <p:spPr>
          <a:xfrm>
            <a:off x="5303912" y="3271525"/>
            <a:ext cx="1036410" cy="1237595"/>
          </a:xfrm>
          <a:prstGeom prst="rect">
            <a:avLst/>
          </a:prstGeom>
        </p:spPr>
      </p:pic>
      <p:pic>
        <p:nvPicPr>
          <p:cNvPr id="6" name="Imagen 5"/>
          <p:cNvPicPr>
            <a:picLocks noChangeAspect="1"/>
          </p:cNvPicPr>
          <p:nvPr/>
        </p:nvPicPr>
        <p:blipFill>
          <a:blip r:embed="rId9"/>
          <a:stretch>
            <a:fillRect/>
          </a:stretch>
        </p:blipFill>
        <p:spPr>
          <a:xfrm>
            <a:off x="5303912" y="4063613"/>
            <a:ext cx="1036410" cy="1237595"/>
          </a:xfrm>
          <a:prstGeom prst="rect">
            <a:avLst/>
          </a:prstGeom>
        </p:spPr>
      </p:pic>
      <p:pic>
        <p:nvPicPr>
          <p:cNvPr id="8" name="Imagen 7"/>
          <p:cNvPicPr>
            <a:picLocks noChangeAspect="1"/>
          </p:cNvPicPr>
          <p:nvPr/>
        </p:nvPicPr>
        <p:blipFill>
          <a:blip r:embed="rId10"/>
          <a:stretch>
            <a:fillRect/>
          </a:stretch>
        </p:blipFill>
        <p:spPr>
          <a:xfrm>
            <a:off x="5303912" y="4869160"/>
            <a:ext cx="1036410" cy="1237595"/>
          </a:xfrm>
          <a:prstGeom prst="rect">
            <a:avLst/>
          </a:prstGeom>
        </p:spPr>
      </p:pic>
    </p:spTree>
    <p:extLst>
      <p:ext uri="{BB962C8B-B14F-4D97-AF65-F5344CB8AC3E}">
        <p14:creationId xmlns:p14="http://schemas.microsoft.com/office/powerpoint/2010/main" val="2578059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10" name="1 Rectángulo"/>
          <p:cNvSpPr/>
          <p:nvPr/>
        </p:nvSpPr>
        <p:spPr>
          <a:xfrm>
            <a:off x="6816080" y="188640"/>
            <a:ext cx="4572000" cy="584775"/>
          </a:xfrm>
          <a:prstGeom prst="rect">
            <a:avLst/>
          </a:prstGeom>
        </p:spPr>
        <p:txBody>
          <a:bodyPr>
            <a:spAutoFit/>
          </a:bodyPr>
          <a:lstStyle/>
          <a:p>
            <a:pPr algn="r"/>
            <a:r>
              <a:rPr lang="es-CO" sz="3200" b="1" dirty="0">
                <a:solidFill>
                  <a:schemeClr val="bg1"/>
                </a:solidFill>
                <a:latin typeface="Raleway" panose="020B0003030101060003" pitchFamily="34" charset="0"/>
                <a:cs typeface="Arial" pitchFamily="34" charset="0"/>
              </a:rPr>
              <a:t>CAPACITACIÓN</a:t>
            </a:r>
            <a:endParaRPr lang="es-CO" sz="3200" b="1" dirty="0" smtClean="0">
              <a:solidFill>
                <a:schemeClr val="bg1"/>
              </a:solidFill>
              <a:latin typeface="Raleway" panose="020B0003030101060003" pitchFamily="34" charset="0"/>
              <a:cs typeface="Arial" pitchFamily="34" charset="0"/>
            </a:endParaRPr>
          </a:p>
        </p:txBody>
      </p:sp>
      <p:pic>
        <p:nvPicPr>
          <p:cNvPr id="3" name="Imagen 2"/>
          <p:cNvPicPr>
            <a:picLocks noChangeAspect="1"/>
          </p:cNvPicPr>
          <p:nvPr/>
        </p:nvPicPr>
        <p:blipFill>
          <a:blip r:embed="rId2"/>
          <a:stretch>
            <a:fillRect/>
          </a:stretch>
        </p:blipFill>
        <p:spPr>
          <a:xfrm>
            <a:off x="2108887" y="1039349"/>
            <a:ext cx="7994441" cy="4892461"/>
          </a:xfrm>
          <a:prstGeom prst="rect">
            <a:avLst/>
          </a:prstGeom>
        </p:spPr>
      </p:pic>
      <p:pic>
        <p:nvPicPr>
          <p:cNvPr id="7" name="Imagen 6"/>
          <p:cNvPicPr>
            <a:picLocks noChangeAspect="1"/>
          </p:cNvPicPr>
          <p:nvPr/>
        </p:nvPicPr>
        <p:blipFill>
          <a:blip r:embed="rId3"/>
          <a:stretch>
            <a:fillRect/>
          </a:stretch>
        </p:blipFill>
        <p:spPr>
          <a:xfrm>
            <a:off x="20216" y="5945197"/>
            <a:ext cx="12171784" cy="469005"/>
          </a:xfrm>
          <a:prstGeom prst="rect">
            <a:avLst/>
          </a:prstGeom>
        </p:spPr>
      </p:pic>
    </p:spTree>
    <p:extLst>
      <p:ext uri="{BB962C8B-B14F-4D97-AF65-F5344CB8AC3E}">
        <p14:creationId xmlns:p14="http://schemas.microsoft.com/office/powerpoint/2010/main" val="187653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5" name="4 Rectángulo"/>
          <p:cNvSpPr/>
          <p:nvPr/>
        </p:nvSpPr>
        <p:spPr>
          <a:xfrm>
            <a:off x="1138136" y="667717"/>
            <a:ext cx="10342664" cy="6001643"/>
          </a:xfrm>
          <a:prstGeom prst="rect">
            <a:avLst/>
          </a:prstGeom>
        </p:spPr>
        <p:txBody>
          <a:bodyPr wrap="square">
            <a:spAutoFit/>
          </a:bodyPr>
          <a:lstStyle/>
          <a:p>
            <a:pPr>
              <a:lnSpc>
                <a:spcPct val="200000"/>
              </a:lnSpc>
            </a:pPr>
            <a:r>
              <a:rPr lang="es-CO" sz="3200" dirty="0" smtClean="0">
                <a:solidFill>
                  <a:schemeClr val="bg1">
                    <a:lumMod val="85000"/>
                  </a:schemeClr>
                </a:solidFill>
              </a:rPr>
              <a:t>Comunicación y acompañamiento</a:t>
            </a:r>
          </a:p>
          <a:p>
            <a:pPr>
              <a:lnSpc>
                <a:spcPct val="200000"/>
              </a:lnSpc>
            </a:pPr>
            <a:r>
              <a:rPr lang="es-CO" sz="3200" dirty="0" smtClean="0">
                <a:solidFill>
                  <a:schemeClr val="bg1">
                    <a:lumMod val="85000"/>
                  </a:schemeClr>
                </a:solidFill>
              </a:rPr>
              <a:t>Repositorio de información investigaciones</a:t>
            </a:r>
          </a:p>
          <a:p>
            <a:pPr>
              <a:lnSpc>
                <a:spcPct val="200000"/>
              </a:lnSpc>
            </a:pPr>
            <a:r>
              <a:rPr lang="es-CO" sz="3200" dirty="0" smtClean="0">
                <a:solidFill>
                  <a:schemeClr val="bg1">
                    <a:lumMod val="85000"/>
                  </a:schemeClr>
                </a:solidFill>
              </a:rPr>
              <a:t>Calendario investigaciones</a:t>
            </a:r>
          </a:p>
          <a:p>
            <a:pPr>
              <a:lnSpc>
                <a:spcPct val="200000"/>
              </a:lnSpc>
            </a:pPr>
            <a:r>
              <a:rPr lang="es-CO" sz="3200" dirty="0" smtClean="0">
                <a:solidFill>
                  <a:schemeClr val="bg1">
                    <a:lumMod val="85000"/>
                  </a:schemeClr>
                </a:solidFill>
              </a:rPr>
              <a:t>Elaboración del documento</a:t>
            </a:r>
          </a:p>
          <a:p>
            <a:pPr>
              <a:lnSpc>
                <a:spcPct val="200000"/>
              </a:lnSpc>
            </a:pPr>
            <a:r>
              <a:rPr lang="es-CO" sz="3200" dirty="0" smtClean="0"/>
              <a:t>Sustentación pública</a:t>
            </a:r>
          </a:p>
          <a:p>
            <a:pPr>
              <a:lnSpc>
                <a:spcPct val="200000"/>
              </a:lnSpc>
            </a:pPr>
            <a:r>
              <a:rPr lang="es-CO" sz="3200" dirty="0" smtClean="0">
                <a:solidFill>
                  <a:schemeClr val="bg1">
                    <a:lumMod val="85000"/>
                  </a:schemeClr>
                </a:solidFill>
              </a:rPr>
              <a:t>Recomendaciones</a:t>
            </a:r>
            <a:endParaRPr lang="es-CO" sz="3200" dirty="0">
              <a:solidFill>
                <a:schemeClr val="bg1">
                  <a:lumMod val="85000"/>
                </a:schemeClr>
              </a:solidFill>
            </a:endParaRPr>
          </a:p>
        </p:txBody>
      </p:sp>
      <p:sp>
        <p:nvSpPr>
          <p:cNvPr id="7" name="5 Elipse"/>
          <p:cNvSpPr/>
          <p:nvPr/>
        </p:nvSpPr>
        <p:spPr>
          <a:xfrm>
            <a:off x="282102" y="969292"/>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1</a:t>
            </a:r>
          </a:p>
        </p:txBody>
      </p:sp>
      <p:sp>
        <p:nvSpPr>
          <p:cNvPr id="8" name="6 Elipse"/>
          <p:cNvSpPr/>
          <p:nvPr/>
        </p:nvSpPr>
        <p:spPr>
          <a:xfrm>
            <a:off x="288582" y="1948572"/>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2</a:t>
            </a:r>
          </a:p>
        </p:txBody>
      </p:sp>
      <p:sp>
        <p:nvSpPr>
          <p:cNvPr id="9" name="7 Elipse"/>
          <p:cNvSpPr/>
          <p:nvPr/>
        </p:nvSpPr>
        <p:spPr>
          <a:xfrm>
            <a:off x="288582" y="2927823"/>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3</a:t>
            </a:r>
          </a:p>
        </p:txBody>
      </p:sp>
      <p:sp>
        <p:nvSpPr>
          <p:cNvPr id="12" name="8 Elipse"/>
          <p:cNvSpPr/>
          <p:nvPr/>
        </p:nvSpPr>
        <p:spPr>
          <a:xfrm>
            <a:off x="311285" y="3897346"/>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4</a:t>
            </a:r>
          </a:p>
        </p:txBody>
      </p:sp>
      <p:sp>
        <p:nvSpPr>
          <p:cNvPr id="13" name="9 Elipse"/>
          <p:cNvSpPr/>
          <p:nvPr/>
        </p:nvSpPr>
        <p:spPr>
          <a:xfrm>
            <a:off x="328173" y="4847414"/>
            <a:ext cx="749030" cy="6225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tx1"/>
                </a:solidFill>
                <a:effectLst>
                  <a:outerShdw blurRad="38100" dist="38100" dir="2700000" algn="tl">
                    <a:srgbClr val="000000">
                      <a:alpha val="43137"/>
                    </a:srgbClr>
                  </a:outerShdw>
                </a:effectLst>
              </a:rPr>
              <a:t>5</a:t>
            </a:r>
          </a:p>
        </p:txBody>
      </p:sp>
      <p:sp>
        <p:nvSpPr>
          <p:cNvPr id="14" name="10 Elipse"/>
          <p:cNvSpPr/>
          <p:nvPr/>
        </p:nvSpPr>
        <p:spPr>
          <a:xfrm>
            <a:off x="338306" y="5875303"/>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6</a:t>
            </a:r>
          </a:p>
        </p:txBody>
      </p:sp>
    </p:spTree>
    <p:extLst>
      <p:ext uri="{BB962C8B-B14F-4D97-AF65-F5344CB8AC3E}">
        <p14:creationId xmlns:p14="http://schemas.microsoft.com/office/powerpoint/2010/main" val="311045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10" name="1 Rectángulo"/>
          <p:cNvSpPr/>
          <p:nvPr/>
        </p:nvSpPr>
        <p:spPr>
          <a:xfrm>
            <a:off x="5159896" y="260648"/>
            <a:ext cx="6372200" cy="523220"/>
          </a:xfrm>
          <a:prstGeom prst="rect">
            <a:avLst/>
          </a:prstGeom>
        </p:spPr>
        <p:txBody>
          <a:bodyPr wrap="square">
            <a:spAutoFit/>
          </a:bodyPr>
          <a:lstStyle/>
          <a:p>
            <a:pPr algn="r"/>
            <a:r>
              <a:rPr lang="es-CO" sz="2800" b="1" dirty="0">
                <a:solidFill>
                  <a:schemeClr val="bg1"/>
                </a:solidFill>
                <a:latin typeface="Raleway" panose="020B0003030101060003" pitchFamily="34" charset="0"/>
                <a:cs typeface="Arial" pitchFamily="34" charset="0"/>
              </a:rPr>
              <a:t>LINEAMIENTOS INSTITUCIONALES GENERALES</a:t>
            </a:r>
          </a:p>
        </p:txBody>
      </p:sp>
      <p:sp>
        <p:nvSpPr>
          <p:cNvPr id="5" name="Rectángulo 4"/>
          <p:cNvSpPr/>
          <p:nvPr/>
        </p:nvSpPr>
        <p:spPr>
          <a:xfrm>
            <a:off x="140737" y="1281109"/>
            <a:ext cx="5899843" cy="4708981"/>
          </a:xfrm>
          <a:prstGeom prst="rect">
            <a:avLst/>
          </a:prstGeom>
        </p:spPr>
        <p:txBody>
          <a:bodyPr wrap="square">
            <a:spAutoFit/>
          </a:bodyPr>
          <a:lstStyle/>
          <a:p>
            <a:pPr algn="just"/>
            <a:r>
              <a:rPr lang="es-CO" sz="2000" b="1" i="1" dirty="0">
                <a:solidFill>
                  <a:prstClr val="black"/>
                </a:solidFill>
              </a:rPr>
              <a:t>ARTICULO 109. Sustentación pública de los resultados del </a:t>
            </a:r>
            <a:r>
              <a:rPr lang="es-CO" sz="2000" b="1" i="1" dirty="0" smtClean="0">
                <a:solidFill>
                  <a:prstClr val="black"/>
                </a:solidFill>
              </a:rPr>
              <a:t>proyecto</a:t>
            </a:r>
          </a:p>
          <a:p>
            <a:pPr algn="just"/>
            <a:endParaRPr lang="es-CO" sz="2000" b="1" i="1" dirty="0" smtClean="0">
              <a:solidFill>
                <a:prstClr val="black"/>
              </a:solidFill>
            </a:endParaRPr>
          </a:p>
          <a:p>
            <a:pPr algn="just"/>
            <a:r>
              <a:rPr lang="es-CO" sz="2000" dirty="0">
                <a:solidFill>
                  <a:prstClr val="black"/>
                </a:solidFill>
              </a:rPr>
              <a:t>E</a:t>
            </a:r>
            <a:r>
              <a:rPr lang="es-CO" sz="2000" dirty="0" smtClean="0">
                <a:solidFill>
                  <a:prstClr val="black"/>
                </a:solidFill>
              </a:rPr>
              <a:t>s </a:t>
            </a:r>
            <a:r>
              <a:rPr lang="es-CO" sz="2000" dirty="0">
                <a:solidFill>
                  <a:prstClr val="black"/>
                </a:solidFill>
              </a:rPr>
              <a:t>un ejercicio académico entre el estudiante y los Calificadores, quienes emiten una nota final obtenida del promedio resultante de la calificación del informe final y la sustentación</a:t>
            </a:r>
            <a:r>
              <a:rPr lang="es-CO" sz="2000" dirty="0" smtClean="0">
                <a:solidFill>
                  <a:prstClr val="black"/>
                </a:solidFill>
              </a:rPr>
              <a:t>.</a:t>
            </a:r>
          </a:p>
          <a:p>
            <a:pPr algn="just"/>
            <a:endParaRPr lang="es-CO" sz="2000" dirty="0">
              <a:solidFill>
                <a:prstClr val="black"/>
              </a:solidFill>
            </a:endParaRPr>
          </a:p>
          <a:p>
            <a:pPr algn="just"/>
            <a:r>
              <a:rPr lang="es-CO" sz="2000" dirty="0">
                <a:solidFill>
                  <a:prstClr val="black"/>
                </a:solidFill>
              </a:rPr>
              <a:t>El estudiante deberá efectuar la sustentación pública del informe final del Proyecto de Grado en un acto </a:t>
            </a:r>
            <a:r>
              <a:rPr lang="es-CO" sz="2000" dirty="0" smtClean="0">
                <a:solidFill>
                  <a:prstClr val="black"/>
                </a:solidFill>
              </a:rPr>
              <a:t>donde deberán </a:t>
            </a:r>
            <a:r>
              <a:rPr lang="es-CO" sz="2000" dirty="0">
                <a:solidFill>
                  <a:prstClr val="black"/>
                </a:solidFill>
              </a:rPr>
              <a:t>asistir los </a:t>
            </a:r>
            <a:r>
              <a:rPr lang="es-CO" sz="2000" dirty="0" smtClean="0">
                <a:solidFill>
                  <a:prstClr val="black"/>
                </a:solidFill>
              </a:rPr>
              <a:t>Calificadores.</a:t>
            </a:r>
          </a:p>
          <a:p>
            <a:pPr algn="just"/>
            <a:endParaRPr lang="es-CO" sz="2000" dirty="0">
              <a:solidFill>
                <a:prstClr val="black"/>
              </a:solidFill>
            </a:endParaRPr>
          </a:p>
          <a:p>
            <a:pPr algn="just"/>
            <a:r>
              <a:rPr lang="es-CO" sz="2000" dirty="0">
                <a:solidFill>
                  <a:prstClr val="black"/>
                </a:solidFill>
              </a:rPr>
              <a:t>El tiempo máximo establecido para la sustentación será de 30 minutos, los cuales son 20 minutos para la exposición y 10 minutos para </a:t>
            </a:r>
            <a:r>
              <a:rPr lang="es-CO" sz="2000" dirty="0" smtClean="0">
                <a:solidFill>
                  <a:prstClr val="black"/>
                </a:solidFill>
              </a:rPr>
              <a:t>preguntas</a:t>
            </a:r>
            <a:endParaRPr lang="es-CO" sz="2000" i="1" dirty="0">
              <a:solidFill>
                <a:prstClr val="black"/>
              </a:solidFill>
            </a:endParaRPr>
          </a:p>
        </p:txBody>
      </p:sp>
      <p:graphicFrame>
        <p:nvGraphicFramePr>
          <p:cNvPr id="7" name="Tabla 1"/>
          <p:cNvGraphicFramePr>
            <a:graphicFrameLocks noGrp="1"/>
          </p:cNvGraphicFramePr>
          <p:nvPr>
            <p:extLst>
              <p:ext uri="{D42A27DB-BD31-4B8C-83A1-F6EECF244321}">
                <p14:modId xmlns:p14="http://schemas.microsoft.com/office/powerpoint/2010/main" val="3907923414"/>
              </p:ext>
            </p:extLst>
          </p:nvPr>
        </p:nvGraphicFramePr>
        <p:xfrm>
          <a:off x="6165272" y="1860281"/>
          <a:ext cx="5846619" cy="4478547"/>
        </p:xfrm>
        <a:graphic>
          <a:graphicData uri="http://schemas.openxmlformats.org/drawingml/2006/table">
            <a:tbl>
              <a:tblPr>
                <a:tableStyleId>{912C8C85-51F0-491E-9774-3900AFEF0FD7}</a:tableStyleId>
              </a:tblPr>
              <a:tblGrid>
                <a:gridCol w="4930047"/>
                <a:gridCol w="916572"/>
              </a:tblGrid>
              <a:tr h="435598">
                <a:tc>
                  <a:txBody>
                    <a:bodyPr/>
                    <a:lstStyle/>
                    <a:p>
                      <a:pPr algn="l" fontAlgn="ctr"/>
                      <a:r>
                        <a:rPr lang="es-CO" sz="1800" u="none" strike="noStrike" dirty="0" smtClean="0">
                          <a:effectLst/>
                        </a:rPr>
                        <a:t>  Dominio </a:t>
                      </a:r>
                      <a:r>
                        <a:rPr lang="es-CO" sz="1800" u="none" strike="noStrike" dirty="0">
                          <a:effectLst/>
                        </a:rPr>
                        <a:t>del tema. </a:t>
                      </a:r>
                      <a:endParaRPr lang="es-CO" sz="1800" b="0" i="0" u="none" strike="noStrike" dirty="0">
                        <a:effectLst/>
                        <a:latin typeface="+mn-lt"/>
                      </a:endParaRPr>
                    </a:p>
                  </a:txBody>
                  <a:tcPr marL="12700" marR="12700" marT="9525" marB="0" anchor="ctr">
                    <a:lnL w="6350" cap="flat" cmpd="sng" algn="ctr">
                      <a:noFill/>
                      <a:prstDash val="solid"/>
                      <a:miter lim="800000"/>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s-CO" sz="1800" u="none" strike="noStrike" dirty="0">
                          <a:effectLst/>
                        </a:rPr>
                        <a:t>30</a:t>
                      </a:r>
                      <a:endParaRPr lang="es-CO" sz="1800" b="0" i="0" u="none" strike="noStrike" dirty="0">
                        <a:effectLst/>
                        <a:latin typeface="+mn-lt"/>
                      </a:endParaRPr>
                    </a:p>
                  </a:txBody>
                  <a:tcPr marL="12700" marR="12700" marT="9525" marB="0" anchor="ctr">
                    <a:lnL>
                      <a:noFill/>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solidFill>
                      <a:schemeClr val="accent2">
                        <a:lumMod val="40000"/>
                        <a:lumOff val="60000"/>
                      </a:schemeClr>
                    </a:solidFill>
                  </a:tcPr>
                </a:tc>
              </a:tr>
              <a:tr h="435598">
                <a:tc>
                  <a:txBody>
                    <a:bodyPr/>
                    <a:lstStyle/>
                    <a:p>
                      <a:pPr algn="l" fontAlgn="ctr"/>
                      <a:r>
                        <a:rPr lang="es-CO" sz="1800" u="none" strike="noStrike" dirty="0" smtClean="0">
                          <a:effectLst/>
                        </a:rPr>
                        <a:t>  Coherencia </a:t>
                      </a:r>
                      <a:r>
                        <a:rPr lang="es-CO" sz="1800" u="none" strike="noStrike" dirty="0">
                          <a:effectLst/>
                        </a:rPr>
                        <a:t>y claridad en la exposición. </a:t>
                      </a:r>
                      <a:endParaRPr lang="es-CO" sz="1800" b="0" i="0" u="none" strike="noStrike" dirty="0">
                        <a:effectLst/>
                        <a:latin typeface="+mn-lt"/>
                      </a:endParaRPr>
                    </a:p>
                  </a:txBody>
                  <a:tcPr marL="12700" marR="12700" marT="9525" marB="0" anchor="ctr">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ctr" fontAlgn="ctr"/>
                      <a:r>
                        <a:rPr lang="es-CO" sz="1800" u="none" strike="noStrike" dirty="0">
                          <a:effectLst/>
                        </a:rPr>
                        <a:t>15</a:t>
                      </a:r>
                      <a:endParaRPr lang="es-CO" sz="1800" b="0" i="0" u="none" strike="noStrike" dirty="0">
                        <a:effectLst/>
                        <a:latin typeface="+mn-lt"/>
                      </a:endParaRPr>
                    </a:p>
                  </a:txBody>
                  <a:tcPr marL="12700" marR="12700" marT="9525" marB="0" anchor="ctr">
                    <a:lnL>
                      <a:noFill/>
                    </a:lnL>
                    <a:lnR w="6350" cap="flat" cmpd="sng" algn="ctr">
                      <a:noFill/>
                      <a:prstDash val="solid"/>
                      <a:miter lim="800000"/>
                    </a:lnR>
                    <a:lnT>
                      <a:noFill/>
                    </a:lnT>
                    <a:lnB>
                      <a:noFill/>
                    </a:lnB>
                    <a:lnTlToBr w="12700" cmpd="sng">
                      <a:noFill/>
                      <a:prstDash val="solid"/>
                    </a:lnTlToBr>
                    <a:lnBlToTr w="12700" cmpd="sng">
                      <a:noFill/>
                      <a:prstDash val="solid"/>
                    </a:lnBlToTr>
                  </a:tcPr>
                </a:tc>
              </a:tr>
              <a:tr h="435598">
                <a:tc>
                  <a:txBody>
                    <a:bodyPr/>
                    <a:lstStyle/>
                    <a:p>
                      <a:pPr algn="l" fontAlgn="ctr"/>
                      <a:r>
                        <a:rPr lang="es-CO" sz="1800" u="none" strike="noStrike" dirty="0" smtClean="0">
                          <a:effectLst/>
                        </a:rPr>
                        <a:t>  Solución </a:t>
                      </a:r>
                      <a:r>
                        <a:rPr lang="es-CO" sz="1800" u="none" strike="noStrike" dirty="0">
                          <a:effectLst/>
                        </a:rPr>
                        <a:t>acertada a preguntas. </a:t>
                      </a:r>
                      <a:endParaRPr lang="es-CO" sz="1800" b="0" i="0" u="none" strike="noStrike" dirty="0">
                        <a:effectLst/>
                        <a:latin typeface="+mn-lt"/>
                      </a:endParaRPr>
                    </a:p>
                  </a:txBody>
                  <a:tcPr marL="12700" marR="12700" marT="9525" marB="0" anchor="ctr">
                    <a:lnL w="6350" cap="flat" cmpd="sng" algn="ctr">
                      <a:noFill/>
                      <a:prstDash val="solid"/>
                      <a:miter lim="800000"/>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s-CO" sz="1800" u="none" strike="noStrike" dirty="0">
                          <a:effectLst/>
                        </a:rPr>
                        <a:t>15</a:t>
                      </a:r>
                      <a:endParaRPr lang="es-CO" sz="1800" b="0" i="0" u="none" strike="noStrike" dirty="0">
                        <a:effectLst/>
                        <a:latin typeface="+mn-lt"/>
                      </a:endParaRPr>
                    </a:p>
                  </a:txBody>
                  <a:tcPr marL="12700" marR="12700" marT="9525" marB="0" anchor="ctr">
                    <a:lnL>
                      <a:noFill/>
                    </a:lnL>
                    <a:lnR w="6350" cap="flat" cmpd="sng" algn="ctr">
                      <a:noFill/>
                      <a:prstDash val="solid"/>
                      <a:miter lim="800000"/>
                    </a:lnR>
                    <a:lnT>
                      <a:noFill/>
                    </a:lnT>
                    <a:lnB>
                      <a:noFill/>
                    </a:lnB>
                    <a:lnTlToBr w="12700" cmpd="sng">
                      <a:noFill/>
                      <a:prstDash val="solid"/>
                    </a:lnTlToBr>
                    <a:lnBlToTr w="12700" cmpd="sng">
                      <a:noFill/>
                      <a:prstDash val="solid"/>
                    </a:lnBlToTr>
                    <a:solidFill>
                      <a:schemeClr val="accent2">
                        <a:lumMod val="40000"/>
                        <a:lumOff val="60000"/>
                      </a:schemeClr>
                    </a:solidFill>
                  </a:tcPr>
                </a:tc>
              </a:tr>
              <a:tr h="435598">
                <a:tc>
                  <a:txBody>
                    <a:bodyPr/>
                    <a:lstStyle/>
                    <a:p>
                      <a:pPr algn="l" fontAlgn="ctr"/>
                      <a:r>
                        <a:rPr lang="es-CO" sz="1800" u="none" strike="noStrike" dirty="0" smtClean="0">
                          <a:effectLst/>
                        </a:rPr>
                        <a:t>  Manejo </a:t>
                      </a:r>
                      <a:r>
                        <a:rPr lang="es-CO" sz="1800" u="none" strike="noStrike" dirty="0">
                          <a:effectLst/>
                        </a:rPr>
                        <a:t>del tiempo de </a:t>
                      </a:r>
                      <a:r>
                        <a:rPr lang="es-CO" sz="1800" u="none" strike="noStrike" dirty="0" smtClean="0">
                          <a:effectLst/>
                        </a:rPr>
                        <a:t>exposición</a:t>
                      </a:r>
                      <a:endParaRPr lang="es-CO" sz="1800" b="0" i="0" u="none" strike="noStrike" dirty="0">
                        <a:effectLst/>
                        <a:latin typeface="+mn-lt"/>
                      </a:endParaRPr>
                    </a:p>
                  </a:txBody>
                  <a:tcPr marL="12700" marR="12700" marT="9525" marB="0" anchor="ctr">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ctr" fontAlgn="ctr"/>
                      <a:r>
                        <a:rPr lang="es-CO" sz="1800" u="none" strike="noStrike" dirty="0">
                          <a:effectLst/>
                        </a:rPr>
                        <a:t>5</a:t>
                      </a:r>
                      <a:endParaRPr lang="es-CO" sz="1800" b="0" i="0" u="none" strike="noStrike" dirty="0">
                        <a:effectLst/>
                        <a:latin typeface="+mn-lt"/>
                      </a:endParaRPr>
                    </a:p>
                  </a:txBody>
                  <a:tcPr marL="12700" marR="12700" marT="9525" marB="0" anchor="ctr">
                    <a:lnL>
                      <a:noFill/>
                    </a:lnL>
                    <a:lnR w="6350" cap="flat" cmpd="sng" algn="ctr">
                      <a:noFill/>
                      <a:prstDash val="solid"/>
                      <a:miter lim="800000"/>
                    </a:lnR>
                    <a:lnT>
                      <a:noFill/>
                    </a:lnT>
                    <a:lnB>
                      <a:noFill/>
                    </a:lnB>
                    <a:lnTlToBr w="12700" cmpd="sng">
                      <a:noFill/>
                      <a:prstDash val="solid"/>
                    </a:lnTlToBr>
                    <a:lnBlToTr w="12700" cmpd="sng">
                      <a:noFill/>
                      <a:prstDash val="solid"/>
                    </a:lnBlToTr>
                  </a:tcPr>
                </a:tc>
              </a:tr>
              <a:tr h="476335">
                <a:tc>
                  <a:txBody>
                    <a:bodyPr/>
                    <a:lstStyle/>
                    <a:p>
                      <a:pPr marL="88900" lvl="1" indent="0" algn="l" fontAlgn="ctr"/>
                      <a:r>
                        <a:rPr lang="es-CO" sz="1800" u="none" strike="noStrike" dirty="0" smtClean="0">
                          <a:effectLst/>
                        </a:rPr>
                        <a:t>Coherencia </a:t>
                      </a:r>
                      <a:r>
                        <a:rPr lang="es-CO" sz="1800" u="none" strike="noStrike" dirty="0">
                          <a:effectLst/>
                        </a:rPr>
                        <a:t>entre el documento escrito y lo expuesto</a:t>
                      </a:r>
                      <a:endParaRPr lang="es-CO" sz="1800" b="0" i="0" u="none" strike="noStrike" dirty="0">
                        <a:effectLst/>
                        <a:latin typeface="+mn-lt"/>
                      </a:endParaRPr>
                    </a:p>
                  </a:txBody>
                  <a:tcPr marL="12700" marR="12700" marT="9525" marB="0" anchor="ctr">
                    <a:lnL w="6350" cap="flat" cmpd="sng" algn="ctr">
                      <a:noFill/>
                      <a:prstDash val="solid"/>
                      <a:miter lim="800000"/>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s-CO" sz="1800" u="none" strike="noStrike" dirty="0">
                          <a:effectLst/>
                        </a:rPr>
                        <a:t>15</a:t>
                      </a:r>
                      <a:endParaRPr lang="es-CO" sz="1800" b="0" i="0" u="none" strike="noStrike" dirty="0">
                        <a:effectLst/>
                        <a:latin typeface="+mn-lt"/>
                      </a:endParaRPr>
                    </a:p>
                  </a:txBody>
                  <a:tcPr marL="12700" marR="12700" marT="9525" marB="0" anchor="ctr">
                    <a:lnL>
                      <a:noFill/>
                    </a:lnL>
                    <a:lnR w="6350" cap="flat" cmpd="sng" algn="ctr">
                      <a:noFill/>
                      <a:prstDash val="solid"/>
                      <a:miter lim="800000"/>
                    </a:lnR>
                    <a:lnT>
                      <a:noFill/>
                    </a:lnT>
                    <a:lnB>
                      <a:noFill/>
                    </a:lnB>
                    <a:lnTlToBr w="12700" cmpd="sng">
                      <a:noFill/>
                      <a:prstDash val="solid"/>
                    </a:lnTlToBr>
                    <a:lnBlToTr w="12700" cmpd="sng">
                      <a:noFill/>
                      <a:prstDash val="solid"/>
                    </a:lnBlToTr>
                    <a:solidFill>
                      <a:schemeClr val="accent2">
                        <a:lumMod val="40000"/>
                        <a:lumOff val="60000"/>
                      </a:schemeClr>
                    </a:solidFill>
                  </a:tcPr>
                </a:tc>
              </a:tr>
              <a:tr h="435598">
                <a:tc>
                  <a:txBody>
                    <a:bodyPr/>
                    <a:lstStyle/>
                    <a:p>
                      <a:pPr algn="l" fontAlgn="ctr"/>
                      <a:r>
                        <a:rPr lang="es-CO" sz="1800" u="none" strike="noStrike" dirty="0" smtClean="0">
                          <a:effectLst/>
                        </a:rPr>
                        <a:t>  Diseño</a:t>
                      </a:r>
                      <a:r>
                        <a:rPr lang="es-CO" sz="1800" u="none" strike="noStrike" dirty="0">
                          <a:effectLst/>
                        </a:rPr>
                        <a:t>, </a:t>
                      </a:r>
                      <a:r>
                        <a:rPr lang="es-CO" sz="1800" u="none" strike="noStrike" dirty="0" smtClean="0">
                          <a:effectLst/>
                        </a:rPr>
                        <a:t>ortografía </a:t>
                      </a:r>
                      <a:r>
                        <a:rPr lang="es-CO" sz="1800" u="none" strike="noStrike" dirty="0">
                          <a:effectLst/>
                        </a:rPr>
                        <a:t>y </a:t>
                      </a:r>
                      <a:r>
                        <a:rPr lang="es-CO" sz="1800" u="none" strike="noStrike" dirty="0" smtClean="0">
                          <a:effectLst/>
                        </a:rPr>
                        <a:t>gramática </a:t>
                      </a:r>
                      <a:r>
                        <a:rPr lang="es-CO" sz="1800" u="none" strike="noStrike" dirty="0">
                          <a:effectLst/>
                        </a:rPr>
                        <a:t>de la presentación</a:t>
                      </a:r>
                      <a:endParaRPr lang="es-CO" sz="1800" b="0" i="0" u="none" strike="noStrike" dirty="0">
                        <a:effectLst/>
                        <a:latin typeface="+mn-lt"/>
                      </a:endParaRPr>
                    </a:p>
                  </a:txBody>
                  <a:tcPr marL="12700" marR="12700" marT="9525" marB="0" anchor="ctr">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ctr" fontAlgn="ctr"/>
                      <a:r>
                        <a:rPr lang="es-CO" sz="1800" u="none" strike="noStrike" dirty="0">
                          <a:effectLst/>
                        </a:rPr>
                        <a:t>5</a:t>
                      </a:r>
                      <a:endParaRPr lang="es-CO" sz="1800" b="0" i="0" u="none" strike="noStrike" dirty="0">
                        <a:effectLst/>
                        <a:latin typeface="+mn-lt"/>
                      </a:endParaRPr>
                    </a:p>
                  </a:txBody>
                  <a:tcPr marL="12700" marR="12700" marT="9525" marB="0" anchor="ctr">
                    <a:lnL>
                      <a:noFill/>
                    </a:lnL>
                    <a:lnR w="6350" cap="flat" cmpd="sng" algn="ctr">
                      <a:noFill/>
                      <a:prstDash val="solid"/>
                      <a:miter lim="800000"/>
                    </a:lnR>
                    <a:lnT>
                      <a:noFill/>
                    </a:lnT>
                    <a:lnB>
                      <a:noFill/>
                    </a:lnB>
                    <a:lnTlToBr w="12700" cmpd="sng">
                      <a:noFill/>
                      <a:prstDash val="solid"/>
                    </a:lnTlToBr>
                    <a:lnBlToTr w="12700" cmpd="sng">
                      <a:noFill/>
                      <a:prstDash val="solid"/>
                    </a:lnBlToTr>
                  </a:tcPr>
                </a:tc>
              </a:tr>
              <a:tr h="435598">
                <a:tc>
                  <a:txBody>
                    <a:bodyPr/>
                    <a:lstStyle/>
                    <a:p>
                      <a:pPr algn="l" fontAlgn="ctr"/>
                      <a:r>
                        <a:rPr lang="es-CO" sz="1800" u="none" strike="noStrike" dirty="0" smtClean="0">
                          <a:effectLst/>
                        </a:rPr>
                        <a:t>  Uso </a:t>
                      </a:r>
                      <a:r>
                        <a:rPr lang="es-CO" sz="1800" u="none" strike="noStrike" dirty="0">
                          <a:effectLst/>
                        </a:rPr>
                        <a:t>y manejo de recursos para la exposición</a:t>
                      </a:r>
                      <a:endParaRPr lang="es-CO" sz="1800" b="0" i="0" u="none" strike="noStrike" dirty="0">
                        <a:effectLst/>
                        <a:latin typeface="+mn-lt"/>
                      </a:endParaRPr>
                    </a:p>
                  </a:txBody>
                  <a:tcPr marL="12700" marR="12700" marT="9525" marB="0" anchor="ctr">
                    <a:lnL w="6350" cap="flat" cmpd="sng" algn="ctr">
                      <a:noFill/>
                      <a:prstDash val="solid"/>
                      <a:miter lim="800000"/>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s-CO" sz="1800" u="none" strike="noStrike" dirty="0">
                          <a:effectLst/>
                        </a:rPr>
                        <a:t>5</a:t>
                      </a:r>
                      <a:endParaRPr lang="es-CO" sz="1800" b="0" i="0" u="none" strike="noStrike" dirty="0">
                        <a:effectLst/>
                        <a:latin typeface="+mn-lt"/>
                      </a:endParaRPr>
                    </a:p>
                  </a:txBody>
                  <a:tcPr marL="12700" marR="12700" marT="9525" marB="0" anchor="ctr">
                    <a:lnL>
                      <a:noFill/>
                    </a:lnL>
                    <a:lnR w="6350" cap="flat" cmpd="sng" algn="ctr">
                      <a:noFill/>
                      <a:prstDash val="solid"/>
                      <a:miter lim="800000"/>
                    </a:lnR>
                    <a:lnT>
                      <a:noFill/>
                    </a:lnT>
                    <a:lnB>
                      <a:noFill/>
                    </a:lnB>
                    <a:lnTlToBr w="12700" cmpd="sng">
                      <a:noFill/>
                      <a:prstDash val="solid"/>
                    </a:lnTlToBr>
                    <a:lnBlToTr w="12700" cmpd="sng">
                      <a:noFill/>
                      <a:prstDash val="solid"/>
                    </a:lnBlToTr>
                    <a:solidFill>
                      <a:schemeClr val="accent2">
                        <a:lumMod val="40000"/>
                        <a:lumOff val="60000"/>
                      </a:schemeClr>
                    </a:solidFill>
                  </a:tcPr>
                </a:tc>
              </a:tr>
              <a:tr h="435598">
                <a:tc>
                  <a:txBody>
                    <a:bodyPr/>
                    <a:lstStyle/>
                    <a:p>
                      <a:pPr algn="l" fontAlgn="ctr"/>
                      <a:r>
                        <a:rPr lang="es-CO" sz="1800" u="none" strike="noStrike" dirty="0" smtClean="0">
                          <a:effectLst/>
                        </a:rPr>
                        <a:t>  Conclusiones </a:t>
                      </a:r>
                      <a:r>
                        <a:rPr lang="es-CO" sz="1800" u="none" strike="noStrike" dirty="0">
                          <a:effectLst/>
                        </a:rPr>
                        <a:t>y recomendaciones</a:t>
                      </a:r>
                      <a:endParaRPr lang="es-CO" sz="1800" b="0" i="0" u="none" strike="noStrike" dirty="0">
                        <a:effectLst/>
                        <a:latin typeface="+mn-lt"/>
                      </a:endParaRPr>
                    </a:p>
                  </a:txBody>
                  <a:tcPr marL="12700" marR="12700" marT="9525" marB="0" anchor="ctr">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ctr" fontAlgn="ctr"/>
                      <a:r>
                        <a:rPr lang="es-CO" sz="1800" u="none" strike="noStrike" dirty="0">
                          <a:effectLst/>
                        </a:rPr>
                        <a:t>5</a:t>
                      </a:r>
                      <a:endParaRPr lang="es-CO" sz="1800" b="0" i="0" u="none" strike="noStrike" dirty="0">
                        <a:effectLst/>
                        <a:latin typeface="+mn-lt"/>
                      </a:endParaRPr>
                    </a:p>
                  </a:txBody>
                  <a:tcPr marL="12700" marR="12700" marT="9525" marB="0" anchor="ctr">
                    <a:lnL>
                      <a:noFill/>
                    </a:lnL>
                    <a:lnR w="6350" cap="flat" cmpd="sng" algn="ctr">
                      <a:noFill/>
                      <a:prstDash val="solid"/>
                      <a:miter lim="800000"/>
                    </a:lnR>
                    <a:lnT>
                      <a:noFill/>
                    </a:lnT>
                    <a:lnB>
                      <a:noFill/>
                    </a:lnB>
                    <a:lnTlToBr w="12700" cmpd="sng">
                      <a:noFill/>
                      <a:prstDash val="solid"/>
                    </a:lnTlToBr>
                    <a:lnBlToTr w="12700" cmpd="sng">
                      <a:noFill/>
                      <a:prstDash val="solid"/>
                    </a:lnBlToTr>
                  </a:tcPr>
                </a:tc>
              </a:tr>
              <a:tr h="435598">
                <a:tc>
                  <a:txBody>
                    <a:bodyPr/>
                    <a:lstStyle/>
                    <a:p>
                      <a:pPr algn="l" fontAlgn="ctr"/>
                      <a:r>
                        <a:rPr lang="es-CO" sz="1800" u="none" strike="noStrike" dirty="0" smtClean="0">
                          <a:effectLst/>
                        </a:rPr>
                        <a:t>  Presentación </a:t>
                      </a:r>
                      <a:r>
                        <a:rPr lang="es-CO" sz="1800" u="none" strike="noStrike" dirty="0">
                          <a:effectLst/>
                        </a:rPr>
                        <a:t>personal</a:t>
                      </a:r>
                      <a:endParaRPr lang="es-CO" sz="1800" b="0" i="0" u="none" strike="noStrike" dirty="0">
                        <a:effectLst/>
                        <a:latin typeface="+mn-lt"/>
                      </a:endParaRPr>
                    </a:p>
                  </a:txBody>
                  <a:tcPr marL="12700" marR="12700" marT="9525" marB="0" anchor="ctr">
                    <a:lnL w="6350" cap="flat" cmpd="sng" algn="ctr">
                      <a:noFill/>
                      <a:prstDash val="solid"/>
                      <a:miter lim="800000"/>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s-CO" sz="1800" u="none" strike="noStrike" dirty="0">
                          <a:effectLst/>
                        </a:rPr>
                        <a:t>5</a:t>
                      </a:r>
                      <a:endParaRPr lang="es-CO" sz="1800" b="0" i="0" u="none" strike="noStrike" dirty="0">
                        <a:effectLst/>
                        <a:latin typeface="+mn-lt"/>
                      </a:endParaRPr>
                    </a:p>
                  </a:txBody>
                  <a:tcPr marL="12700" marR="12700" marT="9525" marB="0" anchor="ctr">
                    <a:lnL>
                      <a:noFill/>
                    </a:lnL>
                    <a:lnR w="6350" cap="flat" cmpd="sng" algn="ctr">
                      <a:noFill/>
                      <a:prstDash val="solid"/>
                      <a:miter lim="800000"/>
                    </a:lnR>
                    <a:lnT>
                      <a:noFill/>
                    </a:lnT>
                    <a:lnB>
                      <a:noFill/>
                    </a:lnB>
                    <a:lnTlToBr w="12700" cmpd="sng">
                      <a:noFill/>
                      <a:prstDash val="solid"/>
                    </a:lnTlToBr>
                    <a:lnBlToTr w="12700" cmpd="sng">
                      <a:noFill/>
                      <a:prstDash val="solid"/>
                    </a:lnBlToTr>
                    <a:solidFill>
                      <a:schemeClr val="accent2">
                        <a:lumMod val="40000"/>
                        <a:lumOff val="60000"/>
                      </a:schemeClr>
                    </a:solidFill>
                  </a:tcPr>
                </a:tc>
              </a:tr>
              <a:tr h="435598">
                <a:tc>
                  <a:txBody>
                    <a:bodyPr/>
                    <a:lstStyle/>
                    <a:p>
                      <a:pPr algn="ctr" fontAlgn="ctr"/>
                      <a:r>
                        <a:rPr lang="es-CO" sz="2000" b="1" i="1" kern="1200" dirty="0">
                          <a:solidFill>
                            <a:prstClr val="black"/>
                          </a:solidFill>
                          <a:latin typeface="+mn-lt"/>
                          <a:ea typeface="+mn-ea"/>
                          <a:cs typeface="+mn-cs"/>
                        </a:rPr>
                        <a:t>Total Calificación de la Sustentación</a:t>
                      </a:r>
                    </a:p>
                  </a:txBody>
                  <a:tcPr marL="12700" marR="12700" marT="9525" marB="0" anchor="ctr">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CO" sz="2000" b="1" i="1" kern="1200" dirty="0">
                          <a:solidFill>
                            <a:prstClr val="black"/>
                          </a:solidFill>
                          <a:latin typeface="+mn-lt"/>
                          <a:ea typeface="+mn-ea"/>
                          <a:cs typeface="+mn-cs"/>
                        </a:rPr>
                        <a:t>100</a:t>
                      </a:r>
                    </a:p>
                  </a:txBody>
                  <a:tcPr marL="12700" marR="12700" marT="9525" marB="0" anchor="ctr">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tr>
            </a:tbl>
          </a:graphicData>
        </a:graphic>
      </p:graphicFrame>
      <p:sp>
        <p:nvSpPr>
          <p:cNvPr id="8" name="1 Rectángulo"/>
          <p:cNvSpPr/>
          <p:nvPr/>
        </p:nvSpPr>
        <p:spPr>
          <a:xfrm>
            <a:off x="6123706" y="1087852"/>
            <a:ext cx="5422900" cy="707886"/>
          </a:xfrm>
          <a:prstGeom prst="rect">
            <a:avLst/>
          </a:prstGeom>
        </p:spPr>
        <p:txBody>
          <a:bodyPr wrap="square">
            <a:spAutoFit/>
          </a:bodyPr>
          <a:lstStyle/>
          <a:p>
            <a:pPr algn="just"/>
            <a:r>
              <a:rPr lang="es-CO" sz="2000" dirty="0">
                <a:solidFill>
                  <a:prstClr val="black"/>
                </a:solidFill>
              </a:rPr>
              <a:t>La sustentación pública será calificada de acuerdo con los siguientes criterios: </a:t>
            </a:r>
          </a:p>
        </p:txBody>
      </p:sp>
    </p:spTree>
    <p:extLst>
      <p:ext uri="{BB962C8B-B14F-4D97-AF65-F5344CB8AC3E}">
        <p14:creationId xmlns:p14="http://schemas.microsoft.com/office/powerpoint/2010/main" val="49352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10" name="1 Rectángulo"/>
          <p:cNvSpPr/>
          <p:nvPr/>
        </p:nvSpPr>
        <p:spPr>
          <a:xfrm>
            <a:off x="4871864" y="179929"/>
            <a:ext cx="6768751" cy="646331"/>
          </a:xfrm>
          <a:prstGeom prst="rect">
            <a:avLst/>
          </a:prstGeom>
        </p:spPr>
        <p:txBody>
          <a:bodyPr wrap="square">
            <a:spAutoFit/>
          </a:bodyPr>
          <a:lstStyle/>
          <a:p>
            <a:pPr algn="r"/>
            <a:r>
              <a:rPr lang="es-CO" sz="3600" b="1" dirty="0">
                <a:solidFill>
                  <a:schemeClr val="bg1"/>
                </a:solidFill>
                <a:latin typeface="Raleway" panose="020B0003030101060003" pitchFamily="34" charset="0"/>
                <a:cs typeface="Arial" pitchFamily="34" charset="0"/>
              </a:rPr>
              <a:t>REQUISITOS  PARA LA SUSTENTACIÓN</a:t>
            </a:r>
          </a:p>
        </p:txBody>
      </p:sp>
      <p:pic>
        <p:nvPicPr>
          <p:cNvPr id="5"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029" y="2017698"/>
            <a:ext cx="2688071" cy="2741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12" name="Diagrama 11"/>
          <p:cNvGraphicFramePr/>
          <p:nvPr>
            <p:extLst>
              <p:ext uri="{D42A27DB-BD31-4B8C-83A1-F6EECF244321}">
                <p14:modId xmlns:p14="http://schemas.microsoft.com/office/powerpoint/2010/main" val="1608315656"/>
              </p:ext>
            </p:extLst>
          </p:nvPr>
        </p:nvGraphicFramePr>
        <p:xfrm>
          <a:off x="3610263" y="1130300"/>
          <a:ext cx="8484756" cy="5195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110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10" name="1 Rectángulo"/>
          <p:cNvSpPr/>
          <p:nvPr/>
        </p:nvSpPr>
        <p:spPr>
          <a:xfrm>
            <a:off x="5231904" y="188640"/>
            <a:ext cx="6336703" cy="646331"/>
          </a:xfrm>
          <a:prstGeom prst="rect">
            <a:avLst/>
          </a:prstGeom>
        </p:spPr>
        <p:txBody>
          <a:bodyPr wrap="square">
            <a:spAutoFit/>
          </a:bodyPr>
          <a:lstStyle/>
          <a:p>
            <a:pPr algn="r"/>
            <a:r>
              <a:rPr lang="es-CO" sz="3600" b="1" dirty="0">
                <a:solidFill>
                  <a:schemeClr val="bg1"/>
                </a:solidFill>
                <a:latin typeface="Raleway" panose="020B0003030101060003" pitchFamily="34" charset="0"/>
                <a:cs typeface="Arial" pitchFamily="34" charset="0"/>
              </a:rPr>
              <a:t>RECOMENDACIONES  GENERALES</a:t>
            </a:r>
          </a:p>
        </p:txBody>
      </p:sp>
      <p:graphicFrame>
        <p:nvGraphicFramePr>
          <p:cNvPr id="5" name="Diagrama 4"/>
          <p:cNvGraphicFramePr/>
          <p:nvPr>
            <p:extLst>
              <p:ext uri="{D42A27DB-BD31-4B8C-83A1-F6EECF244321}">
                <p14:modId xmlns:p14="http://schemas.microsoft.com/office/powerpoint/2010/main" val="1790687534"/>
              </p:ext>
            </p:extLst>
          </p:nvPr>
        </p:nvGraphicFramePr>
        <p:xfrm>
          <a:off x="47328" y="1196752"/>
          <a:ext cx="12001333"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6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10" name="1 Rectángulo"/>
          <p:cNvSpPr/>
          <p:nvPr/>
        </p:nvSpPr>
        <p:spPr>
          <a:xfrm>
            <a:off x="5519936" y="188640"/>
            <a:ext cx="6048671" cy="584775"/>
          </a:xfrm>
          <a:prstGeom prst="rect">
            <a:avLst/>
          </a:prstGeom>
        </p:spPr>
        <p:txBody>
          <a:bodyPr wrap="square">
            <a:spAutoFit/>
          </a:bodyPr>
          <a:lstStyle/>
          <a:p>
            <a:pPr algn="r"/>
            <a:r>
              <a:rPr lang="es-CO" sz="3200" b="1" dirty="0">
                <a:solidFill>
                  <a:schemeClr val="bg1"/>
                </a:solidFill>
                <a:latin typeface="Raleway" panose="020B0003030101060003" pitchFamily="34" charset="0"/>
                <a:cs typeface="Arial" pitchFamily="34" charset="0"/>
              </a:rPr>
              <a:t>ELABORACIÓN DE LA PRESENTACIÓN</a:t>
            </a:r>
          </a:p>
        </p:txBody>
      </p:sp>
      <p:graphicFrame>
        <p:nvGraphicFramePr>
          <p:cNvPr id="5" name="Diagrama 4"/>
          <p:cNvGraphicFramePr/>
          <p:nvPr>
            <p:extLst>
              <p:ext uri="{D42A27DB-BD31-4B8C-83A1-F6EECF244321}">
                <p14:modId xmlns:p14="http://schemas.microsoft.com/office/powerpoint/2010/main" val="2016309269"/>
              </p:ext>
            </p:extLst>
          </p:nvPr>
        </p:nvGraphicFramePr>
        <p:xfrm>
          <a:off x="72896" y="1124744"/>
          <a:ext cx="1178374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562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10" name="1 Rectángulo"/>
          <p:cNvSpPr/>
          <p:nvPr/>
        </p:nvSpPr>
        <p:spPr>
          <a:xfrm>
            <a:off x="3359696" y="188640"/>
            <a:ext cx="8284907" cy="584775"/>
          </a:xfrm>
          <a:prstGeom prst="rect">
            <a:avLst/>
          </a:prstGeom>
        </p:spPr>
        <p:txBody>
          <a:bodyPr wrap="square">
            <a:spAutoFit/>
          </a:bodyPr>
          <a:lstStyle/>
          <a:p>
            <a:pPr algn="r"/>
            <a:r>
              <a:rPr lang="es-CO" sz="3200" b="1" dirty="0">
                <a:solidFill>
                  <a:schemeClr val="bg1"/>
                </a:solidFill>
                <a:latin typeface="Raleway" panose="020B0003030101060003" pitchFamily="34" charset="0"/>
                <a:cs typeface="Arial" pitchFamily="34" charset="0"/>
              </a:rPr>
              <a:t>SOBRE LAS DISTINCIONES PARA LOS ESTUDIANTES</a:t>
            </a:r>
          </a:p>
        </p:txBody>
      </p:sp>
      <p:sp>
        <p:nvSpPr>
          <p:cNvPr id="7" name="Rectángulo 6"/>
          <p:cNvSpPr/>
          <p:nvPr/>
        </p:nvSpPr>
        <p:spPr>
          <a:xfrm>
            <a:off x="119335" y="1062042"/>
            <a:ext cx="11892555" cy="5386090"/>
          </a:xfrm>
          <a:prstGeom prst="rect">
            <a:avLst/>
          </a:prstGeom>
        </p:spPr>
        <p:txBody>
          <a:bodyPr wrap="square">
            <a:spAutoFit/>
          </a:bodyPr>
          <a:lstStyle/>
          <a:p>
            <a:pPr algn="just"/>
            <a:r>
              <a:rPr lang="es-CO" sz="2000" b="1" i="1" dirty="0"/>
              <a:t>ARTICULO 110. Sobre las Distinciones para los estudiantes </a:t>
            </a:r>
            <a:endParaRPr lang="es-CO" sz="2000" b="1" i="1" dirty="0" smtClean="0"/>
          </a:p>
          <a:p>
            <a:pPr algn="just"/>
            <a:endParaRPr lang="es-CO" sz="2000" b="1" i="1" dirty="0"/>
          </a:p>
          <a:p>
            <a:pPr algn="just"/>
            <a:r>
              <a:rPr lang="es-CO" sz="2000" i="1" dirty="0" smtClean="0"/>
              <a:t>Si </a:t>
            </a:r>
            <a:r>
              <a:rPr lang="es-CO" sz="2000" i="1" dirty="0"/>
              <a:t>a juicio de los Calificadores y el Director, el proyecto merece una distinción especial, este reconocimiento deberá solicitarse por escrito al Comité de Investigaciones en los </a:t>
            </a:r>
            <a:r>
              <a:rPr lang="es-CO" sz="2000" b="1" i="1" dirty="0"/>
              <a:t>2 días siguientes a la firma del Acta de Calificación del Proyecto</a:t>
            </a:r>
            <a:r>
              <a:rPr lang="es-CO" sz="2000" i="1" dirty="0"/>
              <a:t>. Se podrán otorgar dos tipos de reconocimiento especial a los Trabajos de Grado (pregrado, especialización y maestría) desarrollados por los estudiantes: </a:t>
            </a:r>
            <a:endParaRPr lang="es-CO" sz="2000" i="1" dirty="0" smtClean="0"/>
          </a:p>
          <a:p>
            <a:pPr algn="just"/>
            <a:endParaRPr lang="es-CO" sz="800" i="1" dirty="0" smtClean="0"/>
          </a:p>
          <a:p>
            <a:pPr algn="just"/>
            <a:endParaRPr lang="es-CO" sz="800" i="1" dirty="0" smtClean="0"/>
          </a:p>
          <a:p>
            <a:pPr marL="285750" indent="-285750" algn="just">
              <a:buFont typeface="Arial" panose="020B0604020202020204" pitchFamily="34" charset="0"/>
              <a:buChar char="•"/>
            </a:pPr>
            <a:r>
              <a:rPr lang="es-CO" sz="2000" i="1" dirty="0" smtClean="0"/>
              <a:t>MENCIÓN </a:t>
            </a:r>
            <a:r>
              <a:rPr lang="es-CO" sz="2000" i="1" dirty="0"/>
              <a:t>HONORÍFICA: Para aquellos trabajos que hayan obtenido una nota de 4.70 (cuatro punto siete) o superior y que se hayan distinguido por incluir un contenido crítico claro y un adecuado marco conceptual y metodológico</a:t>
            </a:r>
            <a:r>
              <a:rPr lang="es-CO" sz="2000" i="1" dirty="0" smtClean="0"/>
              <a:t>.</a:t>
            </a:r>
          </a:p>
          <a:p>
            <a:pPr algn="just"/>
            <a:r>
              <a:rPr lang="es-CO" sz="2000" i="1" dirty="0" smtClean="0"/>
              <a:t> </a:t>
            </a:r>
            <a:endParaRPr lang="es-CO" sz="800" i="1" dirty="0" smtClean="0"/>
          </a:p>
          <a:p>
            <a:pPr algn="just"/>
            <a:endParaRPr lang="es-CO" sz="800" i="1" dirty="0" smtClean="0"/>
          </a:p>
          <a:p>
            <a:pPr marL="285750" indent="-285750" algn="just">
              <a:buFont typeface="Arial" panose="020B0604020202020204" pitchFamily="34" charset="0"/>
              <a:buChar char="•"/>
            </a:pPr>
            <a:r>
              <a:rPr lang="es-CO" sz="2000" i="1" dirty="0" smtClean="0"/>
              <a:t>LAUREADO</a:t>
            </a:r>
            <a:r>
              <a:rPr lang="es-CO" sz="2000" i="1" dirty="0"/>
              <a:t>: Para aquellos trabajos que hayan obtenido una nota de 5.0 (cinco punto cero) si el trabajo, su exposición y sustentación constituye un aporte novedoso para la comunidad científica, apoyado en un marco conceptual de óptimo manejo, y de una excelente técnica metodológica. Dicho aporte tendrá que caracterizarse tanto por su proyección social como disciplinar. Para otorgar esta calificación deberá existir acuerdo unánime de los Calificadores, además deberá contar con el visto bueno de la Vicerrectoría Académica. </a:t>
            </a:r>
          </a:p>
        </p:txBody>
      </p:sp>
      <p:sp>
        <p:nvSpPr>
          <p:cNvPr id="8" name="5 Rectángulo redondeado"/>
          <p:cNvSpPr/>
          <p:nvPr/>
        </p:nvSpPr>
        <p:spPr>
          <a:xfrm>
            <a:off x="317499" y="3141272"/>
            <a:ext cx="11694391" cy="1007008"/>
          </a:xfrm>
          <a:prstGeom prst="roundRect">
            <a:avLst/>
          </a:prstGeom>
          <a:noFill/>
          <a:ln w="31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6 Rectángulo redondeado"/>
          <p:cNvSpPr/>
          <p:nvPr/>
        </p:nvSpPr>
        <p:spPr>
          <a:xfrm>
            <a:off x="330200" y="4495553"/>
            <a:ext cx="11681690" cy="1829467"/>
          </a:xfrm>
          <a:prstGeom prst="roundRect">
            <a:avLst/>
          </a:prstGeom>
          <a:noFill/>
          <a:ln w="31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0769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5" name="4 Rectángulo"/>
          <p:cNvSpPr/>
          <p:nvPr/>
        </p:nvSpPr>
        <p:spPr>
          <a:xfrm>
            <a:off x="1138136" y="667717"/>
            <a:ext cx="10342664" cy="6001643"/>
          </a:xfrm>
          <a:prstGeom prst="rect">
            <a:avLst/>
          </a:prstGeom>
        </p:spPr>
        <p:txBody>
          <a:bodyPr wrap="square">
            <a:spAutoFit/>
          </a:bodyPr>
          <a:lstStyle/>
          <a:p>
            <a:pPr>
              <a:lnSpc>
                <a:spcPct val="200000"/>
              </a:lnSpc>
            </a:pPr>
            <a:r>
              <a:rPr lang="es-CO" sz="3200" dirty="0" smtClean="0">
                <a:solidFill>
                  <a:schemeClr val="bg1">
                    <a:lumMod val="85000"/>
                  </a:schemeClr>
                </a:solidFill>
              </a:rPr>
              <a:t>Comunicación y acompañamiento</a:t>
            </a:r>
          </a:p>
          <a:p>
            <a:pPr>
              <a:lnSpc>
                <a:spcPct val="200000"/>
              </a:lnSpc>
            </a:pPr>
            <a:r>
              <a:rPr lang="es-CO" sz="3200" dirty="0" smtClean="0">
                <a:solidFill>
                  <a:schemeClr val="bg1">
                    <a:lumMod val="85000"/>
                  </a:schemeClr>
                </a:solidFill>
              </a:rPr>
              <a:t>Repositorio de información investigaciones</a:t>
            </a:r>
          </a:p>
          <a:p>
            <a:pPr>
              <a:lnSpc>
                <a:spcPct val="200000"/>
              </a:lnSpc>
            </a:pPr>
            <a:r>
              <a:rPr lang="es-CO" sz="3200" dirty="0" smtClean="0">
                <a:solidFill>
                  <a:schemeClr val="bg1">
                    <a:lumMod val="85000"/>
                  </a:schemeClr>
                </a:solidFill>
              </a:rPr>
              <a:t>Calendario investigaciones</a:t>
            </a:r>
          </a:p>
          <a:p>
            <a:pPr>
              <a:lnSpc>
                <a:spcPct val="200000"/>
              </a:lnSpc>
            </a:pPr>
            <a:r>
              <a:rPr lang="es-CO" sz="3200" dirty="0" smtClean="0">
                <a:solidFill>
                  <a:schemeClr val="bg1">
                    <a:lumMod val="85000"/>
                  </a:schemeClr>
                </a:solidFill>
              </a:rPr>
              <a:t>Elaboración del documento</a:t>
            </a:r>
          </a:p>
          <a:p>
            <a:pPr>
              <a:lnSpc>
                <a:spcPct val="200000"/>
              </a:lnSpc>
            </a:pPr>
            <a:r>
              <a:rPr lang="es-CO" sz="3200" dirty="0" smtClean="0">
                <a:solidFill>
                  <a:schemeClr val="bg1">
                    <a:lumMod val="85000"/>
                  </a:schemeClr>
                </a:solidFill>
              </a:rPr>
              <a:t>Sustentación pública</a:t>
            </a:r>
          </a:p>
          <a:p>
            <a:pPr>
              <a:lnSpc>
                <a:spcPct val="200000"/>
              </a:lnSpc>
            </a:pPr>
            <a:r>
              <a:rPr lang="es-CO" sz="3200" dirty="0" smtClean="0"/>
              <a:t>Recomendaciones</a:t>
            </a:r>
            <a:endParaRPr lang="es-CO" sz="3200" dirty="0"/>
          </a:p>
        </p:txBody>
      </p:sp>
      <p:sp>
        <p:nvSpPr>
          <p:cNvPr id="7" name="5 Elipse"/>
          <p:cNvSpPr/>
          <p:nvPr/>
        </p:nvSpPr>
        <p:spPr>
          <a:xfrm>
            <a:off x="282102" y="969292"/>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1</a:t>
            </a:r>
          </a:p>
        </p:txBody>
      </p:sp>
      <p:sp>
        <p:nvSpPr>
          <p:cNvPr id="8" name="6 Elipse"/>
          <p:cNvSpPr/>
          <p:nvPr/>
        </p:nvSpPr>
        <p:spPr>
          <a:xfrm>
            <a:off x="288582" y="1948572"/>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2</a:t>
            </a:r>
          </a:p>
        </p:txBody>
      </p:sp>
      <p:sp>
        <p:nvSpPr>
          <p:cNvPr id="9" name="7 Elipse"/>
          <p:cNvSpPr/>
          <p:nvPr/>
        </p:nvSpPr>
        <p:spPr>
          <a:xfrm>
            <a:off x="288582" y="2927823"/>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3</a:t>
            </a:r>
          </a:p>
        </p:txBody>
      </p:sp>
      <p:sp>
        <p:nvSpPr>
          <p:cNvPr id="12" name="8 Elipse"/>
          <p:cNvSpPr/>
          <p:nvPr/>
        </p:nvSpPr>
        <p:spPr>
          <a:xfrm>
            <a:off x="311285" y="3897346"/>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4</a:t>
            </a:r>
          </a:p>
        </p:txBody>
      </p:sp>
      <p:sp>
        <p:nvSpPr>
          <p:cNvPr id="13" name="9 Elipse"/>
          <p:cNvSpPr/>
          <p:nvPr/>
        </p:nvSpPr>
        <p:spPr>
          <a:xfrm>
            <a:off x="328173" y="4847414"/>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5</a:t>
            </a:r>
          </a:p>
        </p:txBody>
      </p:sp>
      <p:sp>
        <p:nvSpPr>
          <p:cNvPr id="14" name="10 Elipse"/>
          <p:cNvSpPr/>
          <p:nvPr/>
        </p:nvSpPr>
        <p:spPr>
          <a:xfrm>
            <a:off x="338306" y="5875303"/>
            <a:ext cx="749030" cy="6225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tx1"/>
                </a:solidFill>
                <a:effectLst>
                  <a:outerShdw blurRad="38100" dist="38100" dir="2700000" algn="tl">
                    <a:srgbClr val="000000">
                      <a:alpha val="43137"/>
                    </a:srgbClr>
                  </a:outerShdw>
                </a:effectLst>
              </a:rPr>
              <a:t>6</a:t>
            </a:r>
          </a:p>
        </p:txBody>
      </p:sp>
    </p:spTree>
    <p:extLst>
      <p:ext uri="{BB962C8B-B14F-4D97-AF65-F5344CB8AC3E}">
        <p14:creationId xmlns:p14="http://schemas.microsoft.com/office/powerpoint/2010/main" val="78524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5" name="CuadroTexto 4"/>
          <p:cNvSpPr txBox="1"/>
          <p:nvPr/>
        </p:nvSpPr>
        <p:spPr>
          <a:xfrm>
            <a:off x="0" y="933959"/>
            <a:ext cx="12043064" cy="5586145"/>
          </a:xfrm>
          <a:prstGeom prst="rect">
            <a:avLst/>
          </a:prstGeom>
          <a:noFill/>
        </p:spPr>
        <p:txBody>
          <a:bodyPr wrap="square" rtlCol="0">
            <a:spAutoFit/>
          </a:bodyPr>
          <a:lstStyle/>
          <a:p>
            <a:pPr marL="285750" indent="-285750" algn="just">
              <a:buFont typeface="Wingdings" panose="05000000000000000000" pitchFamily="2" charset="2"/>
              <a:buChar char="q"/>
            </a:pPr>
            <a:r>
              <a:rPr lang="es-ES" sz="1700" dirty="0" smtClean="0"/>
              <a:t>Estado de la asignación del Director de Proyecto</a:t>
            </a:r>
            <a:endParaRPr lang="es-ES" sz="1700" dirty="0"/>
          </a:p>
          <a:p>
            <a:pPr marL="285750" indent="-285750" algn="just">
              <a:buFont typeface="Wingdings" panose="05000000000000000000" pitchFamily="2" charset="2"/>
              <a:buChar char="q"/>
            </a:pPr>
            <a:endParaRPr lang="es-ES" sz="1700" dirty="0"/>
          </a:p>
          <a:p>
            <a:pPr marL="285750" indent="-285750" algn="just">
              <a:buFont typeface="Wingdings" panose="05000000000000000000" pitchFamily="2" charset="2"/>
              <a:buChar char="q"/>
            </a:pPr>
            <a:r>
              <a:rPr lang="es-ES" sz="1700" dirty="0" smtClean="0"/>
              <a:t>No existen la figura de Recalificación, todas las evaluaciones ya las involucran.</a:t>
            </a:r>
            <a:endParaRPr lang="es-ES" sz="1700" dirty="0"/>
          </a:p>
          <a:p>
            <a:pPr marL="285750" indent="-285750" algn="just">
              <a:buFont typeface="Wingdings" panose="05000000000000000000" pitchFamily="2" charset="2"/>
              <a:buChar char="q"/>
            </a:pPr>
            <a:endParaRPr lang="es-ES" sz="1700" dirty="0"/>
          </a:p>
          <a:p>
            <a:pPr marL="285750" indent="-285750" algn="just">
              <a:buFont typeface="Wingdings" panose="05000000000000000000" pitchFamily="2" charset="2"/>
              <a:buChar char="q"/>
            </a:pPr>
            <a:r>
              <a:rPr lang="es-ES" sz="1700" dirty="0" smtClean="0"/>
              <a:t>Solicitudes de modificaciones objetivos Proyecto de Grado</a:t>
            </a:r>
            <a:endParaRPr lang="es-ES" sz="1700" dirty="0"/>
          </a:p>
          <a:p>
            <a:pPr marL="285750" indent="-285750" algn="just">
              <a:buFont typeface="Wingdings" panose="05000000000000000000" pitchFamily="2" charset="2"/>
              <a:buChar char="q"/>
            </a:pPr>
            <a:endParaRPr lang="es-ES" sz="1700" dirty="0"/>
          </a:p>
          <a:p>
            <a:pPr marL="285750" indent="-285750" algn="just">
              <a:buFont typeface="Wingdings" panose="05000000000000000000" pitchFamily="2" charset="2"/>
              <a:buChar char="q"/>
            </a:pPr>
            <a:r>
              <a:rPr lang="es-ES" sz="1700" dirty="0" smtClean="0"/>
              <a:t>Solicitud de cambio de Director de Proyecto de Grado</a:t>
            </a:r>
          </a:p>
          <a:p>
            <a:pPr marL="285750" indent="-285750" algn="just">
              <a:buFont typeface="Wingdings" panose="05000000000000000000" pitchFamily="2" charset="2"/>
              <a:buChar char="q"/>
            </a:pPr>
            <a:endParaRPr lang="es-ES" sz="1700" dirty="0" smtClean="0"/>
          </a:p>
          <a:p>
            <a:pPr marL="285750" indent="-285750" algn="just">
              <a:buFont typeface="Wingdings" panose="05000000000000000000" pitchFamily="2" charset="2"/>
              <a:buChar char="q"/>
            </a:pPr>
            <a:r>
              <a:rPr lang="es-CO" sz="1700" dirty="0" smtClean="0"/>
              <a:t>La </a:t>
            </a:r>
            <a:r>
              <a:rPr lang="es-CO" sz="1700" dirty="0"/>
              <a:t>fecha Límite de entrega del Documento Final no tiene prorroga, sólo está autorizada en recibir este documento el Coordinador de Investigaciones y con la firma del Director del Proyecto.</a:t>
            </a:r>
          </a:p>
          <a:p>
            <a:pPr marL="285750" indent="-285750" algn="just">
              <a:buFont typeface="Wingdings" panose="05000000000000000000" pitchFamily="2" charset="2"/>
              <a:buChar char="q"/>
            </a:pPr>
            <a:endParaRPr lang="es-CO" sz="1700" dirty="0"/>
          </a:p>
          <a:p>
            <a:pPr marL="285750" indent="-285750" algn="just">
              <a:buFont typeface="Wingdings" panose="05000000000000000000" pitchFamily="2" charset="2"/>
              <a:buChar char="q"/>
            </a:pPr>
            <a:r>
              <a:rPr lang="es-CO" sz="1700" dirty="0"/>
              <a:t>La nota aprobatoria de los cursos académicos proyecto de grado II, mínima es de 3.5</a:t>
            </a:r>
            <a:r>
              <a:rPr lang="es-CO" sz="1700" dirty="0" smtClean="0"/>
              <a:t>.</a:t>
            </a:r>
          </a:p>
          <a:p>
            <a:pPr marL="285750" indent="-285750" algn="just">
              <a:buFont typeface="Wingdings" panose="05000000000000000000" pitchFamily="2" charset="2"/>
              <a:buChar char="q"/>
            </a:pPr>
            <a:endParaRPr lang="es-CO" sz="1700" dirty="0" smtClean="0"/>
          </a:p>
          <a:p>
            <a:pPr marL="285750" indent="-285750" algn="just">
              <a:buFont typeface="Wingdings" panose="05000000000000000000" pitchFamily="2" charset="2"/>
              <a:buChar char="q"/>
            </a:pPr>
            <a:r>
              <a:rPr lang="es-CO" sz="1700" dirty="0"/>
              <a:t>Toda comunicación de los estudiantes hacia alguna de las dependencias de Investigaciones, deberá hacerse por escrito y radicada en la Institución. Sin éste trámite no se tendrá en cuenta la solicitud.</a:t>
            </a:r>
          </a:p>
          <a:p>
            <a:pPr marL="285750" indent="-285750" algn="just">
              <a:buFont typeface="Wingdings" panose="05000000000000000000" pitchFamily="2" charset="2"/>
              <a:buChar char="q"/>
            </a:pPr>
            <a:endParaRPr lang="es-CO" sz="1700" dirty="0"/>
          </a:p>
          <a:p>
            <a:pPr marL="285750" indent="-285750" algn="just">
              <a:buFont typeface="Wingdings" panose="05000000000000000000" pitchFamily="2" charset="2"/>
              <a:buChar char="q"/>
            </a:pPr>
            <a:r>
              <a:rPr lang="es-CO" sz="1700" dirty="0"/>
              <a:t>En el horario designado de asesorías, quedará registrada la no asistencia del estudiante en la ficha de seguimiento de asesorías y contará para el docente como asesoría brindada, dejando constancia en la planilla la asistencia</a:t>
            </a:r>
            <a:r>
              <a:rPr lang="es-CO" sz="1700" dirty="0" smtClean="0"/>
              <a:t>.</a:t>
            </a:r>
          </a:p>
          <a:p>
            <a:pPr marL="285750" indent="-285750" algn="just">
              <a:buFont typeface="Wingdings" panose="05000000000000000000" pitchFamily="2" charset="2"/>
              <a:buChar char="q"/>
            </a:pPr>
            <a:endParaRPr lang="es-CO" sz="1700" dirty="0"/>
          </a:p>
          <a:p>
            <a:pPr marL="285750" indent="-285750" algn="just">
              <a:buFont typeface="Wingdings" panose="05000000000000000000" pitchFamily="2" charset="2"/>
              <a:buChar char="q"/>
            </a:pPr>
            <a:r>
              <a:rPr lang="es-CO" sz="1700" dirty="0"/>
              <a:t>Se puede entregar el Documento Final de forma TEMPRANA durante cualquier momento del semestre académico y hasta la fecha límite establecida en el calendario académico.  Una vez aprobado solicitar la sustentación del mismo</a:t>
            </a:r>
            <a:r>
              <a:rPr lang="es-CO" sz="1700" dirty="0" smtClean="0"/>
              <a:t>.</a:t>
            </a:r>
            <a:endParaRPr lang="es-CO" sz="1700" dirty="0"/>
          </a:p>
        </p:txBody>
      </p:sp>
    </p:spTree>
    <p:extLst>
      <p:ext uri="{BB962C8B-B14F-4D97-AF65-F5344CB8AC3E}">
        <p14:creationId xmlns:p14="http://schemas.microsoft.com/office/powerpoint/2010/main" val="206994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0" y="3461405"/>
            <a:ext cx="12015787" cy="2991931"/>
          </a:xfrm>
          <a:prstGeom prst="rect">
            <a:avLst/>
          </a:prstGeom>
        </p:spPr>
      </p:pic>
    </p:spTree>
    <p:extLst>
      <p:ext uri="{BB962C8B-B14F-4D97-AF65-F5344CB8AC3E}">
        <p14:creationId xmlns:p14="http://schemas.microsoft.com/office/powerpoint/2010/main" val="372589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487488" y="764704"/>
            <a:ext cx="10153128" cy="5804544"/>
          </a:xfrm>
        </p:spPr>
        <p:txBody>
          <a:bodyPr/>
          <a:lstStyle/>
          <a:p>
            <a:pPr marL="0" indent="0">
              <a:lnSpc>
                <a:spcPct val="150000"/>
              </a:lnSpc>
              <a:buNone/>
            </a:pPr>
            <a:r>
              <a:rPr lang="es-CO" sz="3600" dirty="0">
                <a:latin typeface="Arial" panose="020B0604020202020204" pitchFamily="34" charset="0"/>
                <a:cs typeface="Arial" panose="020B0604020202020204" pitchFamily="34" charset="0"/>
              </a:rPr>
              <a:t>Comunicación y acompañamiento</a:t>
            </a:r>
          </a:p>
          <a:p>
            <a:pPr marL="0" indent="0">
              <a:lnSpc>
                <a:spcPct val="150000"/>
              </a:lnSpc>
              <a:buNone/>
            </a:pPr>
            <a:r>
              <a:rPr lang="es-CO" sz="3600" dirty="0">
                <a:solidFill>
                  <a:schemeClr val="bg1">
                    <a:lumMod val="85000"/>
                  </a:schemeClr>
                </a:solidFill>
                <a:latin typeface="Arial" panose="020B0604020202020204" pitchFamily="34" charset="0"/>
                <a:cs typeface="Arial" panose="020B0604020202020204" pitchFamily="34" charset="0"/>
              </a:rPr>
              <a:t>Repositorio de información investigaciones</a:t>
            </a:r>
          </a:p>
          <a:p>
            <a:pPr marL="0" indent="0">
              <a:lnSpc>
                <a:spcPct val="150000"/>
              </a:lnSpc>
              <a:buNone/>
            </a:pPr>
            <a:r>
              <a:rPr lang="es-CO" sz="3600" dirty="0">
                <a:solidFill>
                  <a:schemeClr val="bg1">
                    <a:lumMod val="85000"/>
                  </a:schemeClr>
                </a:solidFill>
                <a:latin typeface="Arial" panose="020B0604020202020204" pitchFamily="34" charset="0"/>
                <a:cs typeface="Arial" panose="020B0604020202020204" pitchFamily="34" charset="0"/>
              </a:rPr>
              <a:t>Calendario investigaciones</a:t>
            </a:r>
          </a:p>
          <a:p>
            <a:pPr marL="0" indent="0">
              <a:lnSpc>
                <a:spcPct val="150000"/>
              </a:lnSpc>
              <a:buNone/>
            </a:pPr>
            <a:r>
              <a:rPr lang="es-CO" sz="3600" dirty="0">
                <a:solidFill>
                  <a:schemeClr val="bg1">
                    <a:lumMod val="85000"/>
                  </a:schemeClr>
                </a:solidFill>
                <a:latin typeface="Arial" panose="020B0604020202020204" pitchFamily="34" charset="0"/>
                <a:cs typeface="Arial" panose="020B0604020202020204" pitchFamily="34" charset="0"/>
              </a:rPr>
              <a:t>Elaboración del documento</a:t>
            </a:r>
          </a:p>
          <a:p>
            <a:pPr marL="0" indent="0">
              <a:lnSpc>
                <a:spcPct val="150000"/>
              </a:lnSpc>
              <a:buNone/>
            </a:pPr>
            <a:r>
              <a:rPr lang="es-CO" sz="3600" dirty="0">
                <a:solidFill>
                  <a:schemeClr val="bg1">
                    <a:lumMod val="85000"/>
                  </a:schemeClr>
                </a:solidFill>
                <a:latin typeface="Arial" panose="020B0604020202020204" pitchFamily="34" charset="0"/>
                <a:cs typeface="Arial" panose="020B0604020202020204" pitchFamily="34" charset="0"/>
              </a:rPr>
              <a:t>Sustentación pública</a:t>
            </a:r>
          </a:p>
          <a:p>
            <a:pPr marL="0" indent="0">
              <a:lnSpc>
                <a:spcPct val="150000"/>
              </a:lnSpc>
              <a:buNone/>
            </a:pPr>
            <a:r>
              <a:rPr lang="es-CO" sz="3600" dirty="0">
                <a:solidFill>
                  <a:schemeClr val="bg1">
                    <a:lumMod val="85000"/>
                  </a:schemeClr>
                </a:solidFill>
                <a:latin typeface="Arial" panose="020B0604020202020204" pitchFamily="34" charset="0"/>
                <a:cs typeface="Arial" panose="020B0604020202020204" pitchFamily="34" charset="0"/>
              </a:rPr>
              <a:t>Recomendaciones</a:t>
            </a:r>
            <a:endParaRPr lang="es-CO" dirty="0">
              <a:latin typeface="Arial" panose="020B0604020202020204" pitchFamily="34" charset="0"/>
              <a:cs typeface="Arial" panose="020B0604020202020204" pitchFamily="34" charset="0"/>
            </a:endParaRPr>
          </a:p>
        </p:txBody>
      </p:sp>
      <p:sp>
        <p:nvSpPr>
          <p:cNvPr id="5" name="5 Elipse"/>
          <p:cNvSpPr/>
          <p:nvPr/>
        </p:nvSpPr>
        <p:spPr>
          <a:xfrm>
            <a:off x="306410" y="980728"/>
            <a:ext cx="749030" cy="6225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tx1"/>
                </a:solidFill>
                <a:effectLst>
                  <a:outerShdw blurRad="38100" dist="38100" dir="2700000" algn="tl">
                    <a:srgbClr val="000000">
                      <a:alpha val="43137"/>
                    </a:srgbClr>
                  </a:outerShdw>
                </a:effectLst>
              </a:rPr>
              <a:t>1</a:t>
            </a:r>
          </a:p>
        </p:txBody>
      </p:sp>
      <p:sp>
        <p:nvSpPr>
          <p:cNvPr id="6" name="6 Elipse"/>
          <p:cNvSpPr/>
          <p:nvPr/>
        </p:nvSpPr>
        <p:spPr>
          <a:xfrm>
            <a:off x="288582" y="1916832"/>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smtClean="0">
                <a:solidFill>
                  <a:schemeClr val="bg1">
                    <a:lumMod val="85000"/>
                  </a:schemeClr>
                </a:solidFill>
                <a:effectLst>
                  <a:outerShdw blurRad="38100" dist="38100" dir="2700000" algn="tl">
                    <a:srgbClr val="000000">
                      <a:alpha val="43137"/>
                    </a:srgbClr>
                  </a:outerShdw>
                </a:effectLst>
              </a:rPr>
              <a:t>2</a:t>
            </a:r>
            <a:endParaRPr lang="es-CO" sz="4000" dirty="0">
              <a:solidFill>
                <a:schemeClr val="bg1">
                  <a:lumMod val="85000"/>
                </a:schemeClr>
              </a:solidFill>
              <a:effectLst>
                <a:outerShdw blurRad="38100" dist="38100" dir="2700000" algn="tl">
                  <a:srgbClr val="000000">
                    <a:alpha val="43137"/>
                  </a:srgbClr>
                </a:outerShdw>
              </a:effectLst>
            </a:endParaRPr>
          </a:p>
        </p:txBody>
      </p:sp>
      <p:sp>
        <p:nvSpPr>
          <p:cNvPr id="7" name="7 Elipse"/>
          <p:cNvSpPr/>
          <p:nvPr/>
        </p:nvSpPr>
        <p:spPr>
          <a:xfrm>
            <a:off x="288582" y="2878438"/>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3</a:t>
            </a:r>
          </a:p>
        </p:txBody>
      </p:sp>
      <p:sp>
        <p:nvSpPr>
          <p:cNvPr id="8" name="8 Elipse"/>
          <p:cNvSpPr/>
          <p:nvPr/>
        </p:nvSpPr>
        <p:spPr>
          <a:xfrm>
            <a:off x="311285" y="3814542"/>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4</a:t>
            </a:r>
          </a:p>
        </p:txBody>
      </p:sp>
      <p:sp>
        <p:nvSpPr>
          <p:cNvPr id="9" name="9 Elipse"/>
          <p:cNvSpPr/>
          <p:nvPr/>
        </p:nvSpPr>
        <p:spPr>
          <a:xfrm>
            <a:off x="328173" y="4797152"/>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5</a:t>
            </a:r>
          </a:p>
        </p:txBody>
      </p:sp>
      <p:sp>
        <p:nvSpPr>
          <p:cNvPr id="10" name="10 Elipse"/>
          <p:cNvSpPr/>
          <p:nvPr/>
        </p:nvSpPr>
        <p:spPr>
          <a:xfrm>
            <a:off x="338306" y="5733256"/>
            <a:ext cx="749030" cy="622570"/>
          </a:xfrm>
          <a:prstGeom prst="ellipse">
            <a:avLst/>
          </a:prstGeom>
          <a:solidFill>
            <a:schemeClr val="bg1">
              <a:lumMod val="85000"/>
            </a:schemeClr>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dirty="0">
                <a:solidFill>
                  <a:schemeClr val="bg1">
                    <a:lumMod val="85000"/>
                  </a:schemeClr>
                </a:solidFill>
                <a:effectLst>
                  <a:outerShdw blurRad="38100" dist="38100" dir="2700000" algn="tl">
                    <a:srgbClr val="000000">
                      <a:alpha val="43137"/>
                    </a:srgbClr>
                  </a:outerShdw>
                </a:effectLst>
              </a:rPr>
              <a:t>6</a:t>
            </a:r>
          </a:p>
        </p:txBody>
      </p:sp>
    </p:spTree>
    <p:extLst>
      <p:ext uri="{BB962C8B-B14F-4D97-AF65-F5344CB8AC3E}">
        <p14:creationId xmlns:p14="http://schemas.microsoft.com/office/powerpoint/2010/main" val="2503007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10" name="1 Rectángulo"/>
          <p:cNvSpPr/>
          <p:nvPr/>
        </p:nvSpPr>
        <p:spPr>
          <a:xfrm>
            <a:off x="3359696" y="-27384"/>
            <a:ext cx="8189001" cy="1077218"/>
          </a:xfrm>
          <a:prstGeom prst="rect">
            <a:avLst/>
          </a:prstGeom>
        </p:spPr>
        <p:txBody>
          <a:bodyPr wrap="square">
            <a:spAutoFit/>
          </a:bodyPr>
          <a:lstStyle/>
          <a:p>
            <a:pPr algn="r"/>
            <a:r>
              <a:rPr lang="es-CO" sz="3200" b="1" dirty="0">
                <a:solidFill>
                  <a:schemeClr val="bg1"/>
                </a:solidFill>
                <a:latin typeface="Raleway" panose="020B0003030101060003" pitchFamily="34" charset="0"/>
                <a:cs typeface="Arial" pitchFamily="34" charset="0"/>
              </a:rPr>
              <a:t>MODELO DE COMUNICACIÓN SOLICITUDES E INQUIETUDES</a:t>
            </a:r>
            <a:endParaRPr lang="es-CO" sz="3200" b="1" dirty="0" smtClean="0">
              <a:solidFill>
                <a:schemeClr val="bg1"/>
              </a:solidFill>
              <a:latin typeface="Raleway" panose="020B0003030101060003" pitchFamily="34" charset="0"/>
              <a:cs typeface="Arial" pitchFamily="34" charset="0"/>
            </a:endParaRPr>
          </a:p>
        </p:txBody>
      </p:sp>
      <p:pic>
        <p:nvPicPr>
          <p:cNvPr id="5" name="Imagen 4"/>
          <p:cNvPicPr>
            <a:picLocks noChangeAspect="1"/>
          </p:cNvPicPr>
          <p:nvPr/>
        </p:nvPicPr>
        <p:blipFill>
          <a:blip r:embed="rId2"/>
          <a:stretch>
            <a:fillRect/>
          </a:stretch>
        </p:blipFill>
        <p:spPr>
          <a:xfrm>
            <a:off x="10723736" y="1814325"/>
            <a:ext cx="1036893" cy="942177"/>
          </a:xfrm>
          <a:prstGeom prst="rect">
            <a:avLst/>
          </a:prstGeom>
        </p:spPr>
      </p:pic>
      <p:grpSp>
        <p:nvGrpSpPr>
          <p:cNvPr id="7" name="Grupo 6"/>
          <p:cNvGrpSpPr/>
          <p:nvPr/>
        </p:nvGrpSpPr>
        <p:grpSpPr>
          <a:xfrm>
            <a:off x="4992528" y="1363410"/>
            <a:ext cx="1861667" cy="955877"/>
            <a:chOff x="2732378" y="1873542"/>
            <a:chExt cx="1155644" cy="718738"/>
          </a:xfrm>
        </p:grpSpPr>
        <p:pic>
          <p:nvPicPr>
            <p:cNvPr id="8" name="Imagen 7"/>
            <p:cNvPicPr>
              <a:picLocks noChangeAspect="1"/>
            </p:cNvPicPr>
            <p:nvPr/>
          </p:nvPicPr>
          <p:blipFill>
            <a:blip r:embed="rId3"/>
            <a:stretch>
              <a:fillRect/>
            </a:stretch>
          </p:blipFill>
          <p:spPr>
            <a:xfrm>
              <a:off x="2732378" y="1873542"/>
              <a:ext cx="544396" cy="710580"/>
            </a:xfrm>
            <a:prstGeom prst="rect">
              <a:avLst/>
            </a:prstGeom>
          </p:spPr>
        </p:pic>
        <p:pic>
          <p:nvPicPr>
            <p:cNvPr id="9" name="Imagen 8"/>
            <p:cNvPicPr>
              <a:picLocks noChangeAspect="1"/>
            </p:cNvPicPr>
            <p:nvPr/>
          </p:nvPicPr>
          <p:blipFill>
            <a:blip r:embed="rId4"/>
            <a:stretch>
              <a:fillRect/>
            </a:stretch>
          </p:blipFill>
          <p:spPr>
            <a:xfrm>
              <a:off x="3309608" y="1878116"/>
              <a:ext cx="578414" cy="714164"/>
            </a:xfrm>
            <a:prstGeom prst="rect">
              <a:avLst/>
            </a:prstGeom>
          </p:spPr>
        </p:pic>
      </p:grpSp>
      <p:pic>
        <p:nvPicPr>
          <p:cNvPr id="12" name="Imagen 11"/>
          <p:cNvPicPr>
            <a:picLocks noChangeAspect="1"/>
          </p:cNvPicPr>
          <p:nvPr/>
        </p:nvPicPr>
        <p:blipFill>
          <a:blip r:embed="rId5"/>
          <a:stretch>
            <a:fillRect/>
          </a:stretch>
        </p:blipFill>
        <p:spPr>
          <a:xfrm>
            <a:off x="3674068" y="3996450"/>
            <a:ext cx="1008000" cy="1048645"/>
          </a:xfrm>
          <a:prstGeom prst="rect">
            <a:avLst/>
          </a:prstGeom>
        </p:spPr>
      </p:pic>
      <p:sp>
        <p:nvSpPr>
          <p:cNvPr id="13" name="Flecha izquierda y arriba 12"/>
          <p:cNvSpPr/>
          <p:nvPr/>
        </p:nvSpPr>
        <p:spPr>
          <a:xfrm rot="5400000">
            <a:off x="1625956" y="3595139"/>
            <a:ext cx="2196000" cy="1743348"/>
          </a:xfrm>
          <a:prstGeom prst="leftUpArrow">
            <a:avLst>
              <a:gd name="adj1" fmla="val 13465"/>
              <a:gd name="adj2" fmla="val 16709"/>
              <a:gd name="adj3" fmla="val 25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CuadroTexto 13"/>
          <p:cNvSpPr txBox="1"/>
          <p:nvPr/>
        </p:nvSpPr>
        <p:spPr>
          <a:xfrm>
            <a:off x="140033" y="2891225"/>
            <a:ext cx="2152812" cy="369332"/>
          </a:xfrm>
          <a:prstGeom prst="rect">
            <a:avLst/>
          </a:prstGeom>
          <a:solidFill>
            <a:schemeClr val="accent2">
              <a:lumMod val="75000"/>
            </a:schemeClr>
          </a:solidFill>
        </p:spPr>
        <p:txBody>
          <a:bodyPr wrap="square" rtlCol="0" anchor="ctr">
            <a:spAutoFit/>
          </a:bodyPr>
          <a:lstStyle/>
          <a:p>
            <a:pPr algn="ctr"/>
            <a:r>
              <a:rPr lang="es-CO" dirty="0" smtClean="0">
                <a:solidFill>
                  <a:schemeClr val="bg1"/>
                </a:solidFill>
              </a:rPr>
              <a:t>Académica</a:t>
            </a:r>
            <a:endParaRPr lang="es-ES" dirty="0">
              <a:solidFill>
                <a:schemeClr val="bg1"/>
              </a:solidFill>
            </a:endParaRPr>
          </a:p>
        </p:txBody>
      </p:sp>
      <p:sp>
        <p:nvSpPr>
          <p:cNvPr id="15" name="CuadroTexto 14"/>
          <p:cNvSpPr txBox="1"/>
          <p:nvPr/>
        </p:nvSpPr>
        <p:spPr>
          <a:xfrm>
            <a:off x="2335409" y="5636821"/>
            <a:ext cx="2288263" cy="369332"/>
          </a:xfrm>
          <a:prstGeom prst="rect">
            <a:avLst/>
          </a:prstGeom>
          <a:solidFill>
            <a:schemeClr val="accent2">
              <a:lumMod val="75000"/>
            </a:schemeClr>
          </a:solidFill>
        </p:spPr>
        <p:txBody>
          <a:bodyPr wrap="square" rtlCol="0" anchor="ctr">
            <a:spAutoFit/>
          </a:bodyPr>
          <a:lstStyle/>
          <a:p>
            <a:pPr algn="ctr"/>
            <a:r>
              <a:rPr lang="es-CO" dirty="0" smtClean="0">
                <a:solidFill>
                  <a:schemeClr val="bg1"/>
                </a:solidFill>
              </a:rPr>
              <a:t>Administrativa</a:t>
            </a:r>
            <a:endParaRPr lang="es-ES" dirty="0">
              <a:solidFill>
                <a:schemeClr val="bg1"/>
              </a:solidFill>
            </a:endParaRPr>
          </a:p>
        </p:txBody>
      </p:sp>
      <p:grpSp>
        <p:nvGrpSpPr>
          <p:cNvPr id="16" name="Grupo 15"/>
          <p:cNvGrpSpPr/>
          <p:nvPr/>
        </p:nvGrpSpPr>
        <p:grpSpPr>
          <a:xfrm>
            <a:off x="113737" y="1449759"/>
            <a:ext cx="1822560" cy="1306742"/>
            <a:chOff x="384637" y="1511941"/>
            <a:chExt cx="1366920" cy="1306742"/>
          </a:xfrm>
        </p:grpSpPr>
        <p:grpSp>
          <p:nvGrpSpPr>
            <p:cNvPr id="17" name="Grupo 16"/>
            <p:cNvGrpSpPr/>
            <p:nvPr/>
          </p:nvGrpSpPr>
          <p:grpSpPr>
            <a:xfrm>
              <a:off x="467544" y="1511941"/>
              <a:ext cx="1070052" cy="699120"/>
              <a:chOff x="2880804" y="2586750"/>
              <a:chExt cx="1070052" cy="699120"/>
            </a:xfrm>
          </p:grpSpPr>
          <p:pic>
            <p:nvPicPr>
              <p:cNvPr id="19" name="Imagen 18"/>
              <p:cNvPicPr>
                <a:picLocks noChangeAspect="1"/>
              </p:cNvPicPr>
              <p:nvPr/>
            </p:nvPicPr>
            <p:blipFill>
              <a:blip r:embed="rId6"/>
              <a:stretch>
                <a:fillRect/>
              </a:stretch>
            </p:blipFill>
            <p:spPr>
              <a:xfrm>
                <a:off x="2880804" y="2586751"/>
                <a:ext cx="492822" cy="699119"/>
              </a:xfrm>
              <a:prstGeom prst="rect">
                <a:avLst/>
              </a:prstGeom>
            </p:spPr>
          </p:pic>
          <p:pic>
            <p:nvPicPr>
              <p:cNvPr id="20" name="Imagen 19"/>
              <p:cNvPicPr>
                <a:picLocks noChangeAspect="1"/>
              </p:cNvPicPr>
              <p:nvPr/>
            </p:nvPicPr>
            <p:blipFill>
              <a:blip r:embed="rId7"/>
              <a:stretch>
                <a:fillRect/>
              </a:stretch>
            </p:blipFill>
            <p:spPr>
              <a:xfrm>
                <a:off x="3387962" y="2586750"/>
                <a:ext cx="562894" cy="690561"/>
              </a:xfrm>
              <a:prstGeom prst="rect">
                <a:avLst/>
              </a:prstGeom>
            </p:spPr>
          </p:pic>
        </p:grpSp>
        <p:sp>
          <p:nvSpPr>
            <p:cNvPr id="18" name="CuadroTexto 17"/>
            <p:cNvSpPr txBox="1"/>
            <p:nvPr/>
          </p:nvSpPr>
          <p:spPr>
            <a:xfrm>
              <a:off x="384637" y="2295463"/>
              <a:ext cx="1366920" cy="523220"/>
            </a:xfrm>
            <a:prstGeom prst="rect">
              <a:avLst/>
            </a:prstGeom>
            <a:noFill/>
          </p:spPr>
          <p:txBody>
            <a:bodyPr wrap="square" rtlCol="0">
              <a:spAutoFit/>
            </a:bodyPr>
            <a:lstStyle/>
            <a:p>
              <a:pPr algn="ctr"/>
              <a:r>
                <a:rPr lang="es-CO" sz="1400" dirty="0" smtClean="0"/>
                <a:t>Asesores Metodológicos</a:t>
              </a:r>
              <a:endParaRPr lang="es-ES" sz="1400" dirty="0"/>
            </a:p>
          </p:txBody>
        </p:sp>
      </p:grpSp>
      <p:sp>
        <p:nvSpPr>
          <p:cNvPr id="21" name="CuadroTexto 20"/>
          <p:cNvSpPr txBox="1"/>
          <p:nvPr/>
        </p:nvSpPr>
        <p:spPr>
          <a:xfrm>
            <a:off x="2539965" y="2227536"/>
            <a:ext cx="1822560" cy="523220"/>
          </a:xfrm>
          <a:prstGeom prst="rect">
            <a:avLst/>
          </a:prstGeom>
          <a:noFill/>
        </p:spPr>
        <p:txBody>
          <a:bodyPr wrap="square" rtlCol="0">
            <a:spAutoFit/>
          </a:bodyPr>
          <a:lstStyle/>
          <a:p>
            <a:pPr algn="ctr"/>
            <a:r>
              <a:rPr lang="es-CO" sz="1400" dirty="0" smtClean="0"/>
              <a:t>Directores de Proyecto</a:t>
            </a:r>
            <a:endParaRPr lang="es-ES" sz="1400" dirty="0"/>
          </a:p>
        </p:txBody>
      </p:sp>
      <p:sp>
        <p:nvSpPr>
          <p:cNvPr id="22" name="CuadroTexto 21"/>
          <p:cNvSpPr txBox="1"/>
          <p:nvPr/>
        </p:nvSpPr>
        <p:spPr>
          <a:xfrm>
            <a:off x="4902440" y="2305558"/>
            <a:ext cx="2153667" cy="461665"/>
          </a:xfrm>
          <a:prstGeom prst="rect">
            <a:avLst/>
          </a:prstGeom>
          <a:noFill/>
        </p:spPr>
        <p:txBody>
          <a:bodyPr wrap="square" rtlCol="0">
            <a:spAutoFit/>
          </a:bodyPr>
          <a:lstStyle/>
          <a:p>
            <a:pPr algn="ctr"/>
            <a:r>
              <a:rPr lang="es-CO" sz="1200" dirty="0" smtClean="0"/>
              <a:t>Líderes Grupos de </a:t>
            </a:r>
          </a:p>
          <a:p>
            <a:pPr algn="ctr"/>
            <a:r>
              <a:rPr lang="es-CO" sz="1200" dirty="0" smtClean="0"/>
              <a:t>Investigación</a:t>
            </a:r>
            <a:endParaRPr lang="es-ES" sz="1200" dirty="0"/>
          </a:p>
        </p:txBody>
      </p:sp>
      <p:grpSp>
        <p:nvGrpSpPr>
          <p:cNvPr id="23" name="Grupo 22"/>
          <p:cNvGrpSpPr/>
          <p:nvPr/>
        </p:nvGrpSpPr>
        <p:grpSpPr>
          <a:xfrm>
            <a:off x="2722578" y="1187566"/>
            <a:ext cx="1361385" cy="1104030"/>
            <a:chOff x="1575992" y="1478068"/>
            <a:chExt cx="1021039" cy="1104030"/>
          </a:xfrm>
        </p:grpSpPr>
        <p:pic>
          <p:nvPicPr>
            <p:cNvPr id="24" name="Imagen 23"/>
            <p:cNvPicPr>
              <a:picLocks noChangeAspect="1"/>
            </p:cNvPicPr>
            <p:nvPr/>
          </p:nvPicPr>
          <p:blipFill>
            <a:blip r:embed="rId8"/>
            <a:stretch>
              <a:fillRect/>
            </a:stretch>
          </p:blipFill>
          <p:spPr>
            <a:xfrm>
              <a:off x="1575992" y="1478068"/>
              <a:ext cx="547736" cy="1104030"/>
            </a:xfrm>
            <a:prstGeom prst="rect">
              <a:avLst/>
            </a:prstGeom>
          </p:spPr>
        </p:pic>
        <p:pic>
          <p:nvPicPr>
            <p:cNvPr id="25" name="Imagen 24"/>
            <p:cNvPicPr>
              <a:picLocks noChangeAspect="1"/>
            </p:cNvPicPr>
            <p:nvPr/>
          </p:nvPicPr>
          <p:blipFill>
            <a:blip r:embed="rId9"/>
            <a:stretch>
              <a:fillRect/>
            </a:stretch>
          </p:blipFill>
          <p:spPr>
            <a:xfrm>
              <a:off x="2112915" y="1556792"/>
              <a:ext cx="484116" cy="960425"/>
            </a:xfrm>
            <a:prstGeom prst="rect">
              <a:avLst/>
            </a:prstGeom>
          </p:spPr>
        </p:pic>
      </p:grpSp>
      <p:pic>
        <p:nvPicPr>
          <p:cNvPr id="26" name="Imagen 25"/>
          <p:cNvPicPr>
            <a:picLocks noChangeAspect="1"/>
          </p:cNvPicPr>
          <p:nvPr/>
        </p:nvPicPr>
        <p:blipFill>
          <a:blip r:embed="rId10"/>
          <a:stretch>
            <a:fillRect/>
          </a:stretch>
        </p:blipFill>
        <p:spPr>
          <a:xfrm>
            <a:off x="5903979" y="3049501"/>
            <a:ext cx="1773495" cy="1075153"/>
          </a:xfrm>
          <a:prstGeom prst="rect">
            <a:avLst/>
          </a:prstGeom>
        </p:spPr>
      </p:pic>
      <p:pic>
        <p:nvPicPr>
          <p:cNvPr id="27" name="Picture 6" descr="http://www.gimnasiocervantes.com/images/comite_academico_icon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01923" y="3181959"/>
            <a:ext cx="1927349" cy="1108226"/>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p:cNvSpPr txBox="1"/>
          <p:nvPr/>
        </p:nvSpPr>
        <p:spPr>
          <a:xfrm>
            <a:off x="3461183" y="5060757"/>
            <a:ext cx="2379208" cy="523220"/>
          </a:xfrm>
          <a:prstGeom prst="rect">
            <a:avLst/>
          </a:prstGeom>
          <a:noFill/>
        </p:spPr>
        <p:txBody>
          <a:bodyPr wrap="square" rtlCol="0">
            <a:spAutoFit/>
          </a:bodyPr>
          <a:lstStyle/>
          <a:p>
            <a:pPr algn="ctr"/>
            <a:r>
              <a:rPr lang="es-CO" sz="1400" dirty="0" smtClean="0"/>
              <a:t>Dirección y Coordinación de Investigaciones</a:t>
            </a:r>
            <a:endParaRPr lang="es-ES" sz="1400" dirty="0"/>
          </a:p>
        </p:txBody>
      </p:sp>
      <p:sp>
        <p:nvSpPr>
          <p:cNvPr id="29" name="CuadroTexto 28"/>
          <p:cNvSpPr txBox="1"/>
          <p:nvPr/>
        </p:nvSpPr>
        <p:spPr>
          <a:xfrm>
            <a:off x="5653573" y="4072160"/>
            <a:ext cx="2379208" cy="307777"/>
          </a:xfrm>
          <a:prstGeom prst="rect">
            <a:avLst/>
          </a:prstGeom>
          <a:noFill/>
        </p:spPr>
        <p:txBody>
          <a:bodyPr wrap="square" rtlCol="0">
            <a:spAutoFit/>
          </a:bodyPr>
          <a:lstStyle/>
          <a:p>
            <a:pPr algn="ctr"/>
            <a:r>
              <a:rPr lang="es-CO" sz="1400" dirty="0" smtClean="0"/>
              <a:t>Directores de Programa</a:t>
            </a:r>
            <a:endParaRPr lang="es-ES" sz="1400" dirty="0"/>
          </a:p>
        </p:txBody>
      </p:sp>
      <p:sp>
        <p:nvSpPr>
          <p:cNvPr id="30" name="CuadroTexto 29"/>
          <p:cNvSpPr txBox="1"/>
          <p:nvPr/>
        </p:nvSpPr>
        <p:spPr>
          <a:xfrm>
            <a:off x="8208235" y="4177497"/>
            <a:ext cx="2379208" cy="523220"/>
          </a:xfrm>
          <a:prstGeom prst="rect">
            <a:avLst/>
          </a:prstGeom>
          <a:noFill/>
        </p:spPr>
        <p:txBody>
          <a:bodyPr wrap="square" rtlCol="0">
            <a:spAutoFit/>
          </a:bodyPr>
          <a:lstStyle/>
          <a:p>
            <a:pPr algn="ctr"/>
            <a:r>
              <a:rPr lang="es-CO" sz="1400" dirty="0" smtClean="0"/>
              <a:t>Comité de </a:t>
            </a:r>
          </a:p>
          <a:p>
            <a:pPr algn="ctr"/>
            <a:r>
              <a:rPr lang="es-CO" sz="1400" dirty="0" smtClean="0"/>
              <a:t>Investigaciones</a:t>
            </a:r>
            <a:endParaRPr lang="es-ES" sz="1400" dirty="0"/>
          </a:p>
        </p:txBody>
      </p:sp>
      <p:sp>
        <p:nvSpPr>
          <p:cNvPr id="31" name="CuadroTexto 30"/>
          <p:cNvSpPr txBox="1"/>
          <p:nvPr/>
        </p:nvSpPr>
        <p:spPr>
          <a:xfrm>
            <a:off x="10030305" y="2742514"/>
            <a:ext cx="2379208" cy="307777"/>
          </a:xfrm>
          <a:prstGeom prst="rect">
            <a:avLst/>
          </a:prstGeom>
          <a:noFill/>
        </p:spPr>
        <p:txBody>
          <a:bodyPr wrap="square" rtlCol="0">
            <a:spAutoFit/>
          </a:bodyPr>
          <a:lstStyle/>
          <a:p>
            <a:pPr algn="ctr"/>
            <a:r>
              <a:rPr lang="es-CO" sz="1400" dirty="0" smtClean="0"/>
              <a:t>Vicerrectoría Académica</a:t>
            </a:r>
            <a:endParaRPr lang="es-ES" sz="1400" dirty="0"/>
          </a:p>
        </p:txBody>
      </p:sp>
      <p:sp>
        <p:nvSpPr>
          <p:cNvPr id="32" name="Cruz 31"/>
          <p:cNvSpPr/>
          <p:nvPr/>
        </p:nvSpPr>
        <p:spPr>
          <a:xfrm>
            <a:off x="2046477" y="1748389"/>
            <a:ext cx="401119" cy="288032"/>
          </a:xfrm>
          <a:prstGeom prst="plus">
            <a:avLst>
              <a:gd name="adj" fmla="val 3753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33" name="Cruz 32"/>
          <p:cNvSpPr/>
          <p:nvPr/>
        </p:nvSpPr>
        <p:spPr>
          <a:xfrm>
            <a:off x="4446743" y="1703754"/>
            <a:ext cx="401119" cy="288032"/>
          </a:xfrm>
          <a:prstGeom prst="plus">
            <a:avLst>
              <a:gd name="adj" fmla="val 3753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34" name="Flecha doblada hacia arriba 33"/>
          <p:cNvSpPr/>
          <p:nvPr/>
        </p:nvSpPr>
        <p:spPr>
          <a:xfrm rot="10800000" flipH="1">
            <a:off x="7077015" y="2233734"/>
            <a:ext cx="843188" cy="610853"/>
          </a:xfrm>
          <a:prstGeom prst="ben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35" name="Flecha doblada hacia arriba 34"/>
          <p:cNvSpPr/>
          <p:nvPr/>
        </p:nvSpPr>
        <p:spPr>
          <a:xfrm rot="10800000" flipH="1" flipV="1">
            <a:off x="6125921" y="4741605"/>
            <a:ext cx="843188" cy="610853"/>
          </a:xfrm>
          <a:prstGeom prst="ben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36" name="Flecha derecha 35"/>
          <p:cNvSpPr/>
          <p:nvPr/>
        </p:nvSpPr>
        <p:spPr>
          <a:xfrm>
            <a:off x="7892775" y="3630241"/>
            <a:ext cx="369141" cy="30676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37" name="Flecha doblada hacia arriba 36"/>
          <p:cNvSpPr/>
          <p:nvPr/>
        </p:nvSpPr>
        <p:spPr>
          <a:xfrm rot="10800000" flipH="1" flipV="1">
            <a:off x="10456933" y="3263717"/>
            <a:ext cx="843188" cy="610853"/>
          </a:xfrm>
          <a:prstGeom prst="ben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38" name="9 Rectángulo redondeado"/>
          <p:cNvSpPr/>
          <p:nvPr/>
        </p:nvSpPr>
        <p:spPr>
          <a:xfrm>
            <a:off x="92742" y="1251867"/>
            <a:ext cx="1759539" cy="1504635"/>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CO"/>
          </a:p>
        </p:txBody>
      </p:sp>
      <p:sp>
        <p:nvSpPr>
          <p:cNvPr id="39" name="40 Rectángulo redondeado"/>
          <p:cNvSpPr/>
          <p:nvPr/>
        </p:nvSpPr>
        <p:spPr>
          <a:xfrm>
            <a:off x="10224672" y="1676382"/>
            <a:ext cx="1920000" cy="1504635"/>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CO"/>
          </a:p>
        </p:txBody>
      </p:sp>
      <p:sp>
        <p:nvSpPr>
          <p:cNvPr id="40" name="41 Rectángulo redondeado"/>
          <p:cNvSpPr/>
          <p:nvPr/>
        </p:nvSpPr>
        <p:spPr>
          <a:xfrm>
            <a:off x="5807968" y="2972526"/>
            <a:ext cx="1920000" cy="1504635"/>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CO"/>
          </a:p>
        </p:txBody>
      </p:sp>
      <p:sp>
        <p:nvSpPr>
          <p:cNvPr id="41" name="42 Rectángulo redondeado"/>
          <p:cNvSpPr/>
          <p:nvPr/>
        </p:nvSpPr>
        <p:spPr>
          <a:xfrm>
            <a:off x="8400256" y="3116541"/>
            <a:ext cx="1920000" cy="1548000"/>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CO"/>
          </a:p>
        </p:txBody>
      </p:sp>
      <p:sp>
        <p:nvSpPr>
          <p:cNvPr id="42" name="43 Rectángulo redondeado"/>
          <p:cNvSpPr/>
          <p:nvPr/>
        </p:nvSpPr>
        <p:spPr>
          <a:xfrm>
            <a:off x="3597298" y="3828447"/>
            <a:ext cx="2114446" cy="1736367"/>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CO"/>
          </a:p>
        </p:txBody>
      </p:sp>
      <p:pic>
        <p:nvPicPr>
          <p:cNvPr id="43" name="Imagen 42"/>
          <p:cNvPicPr>
            <a:picLocks noChangeAspect="1"/>
          </p:cNvPicPr>
          <p:nvPr/>
        </p:nvPicPr>
        <p:blipFill>
          <a:blip r:embed="rId6"/>
          <a:stretch>
            <a:fillRect/>
          </a:stretch>
        </p:blipFill>
        <p:spPr>
          <a:xfrm>
            <a:off x="4695698" y="3999370"/>
            <a:ext cx="968147" cy="1030063"/>
          </a:xfrm>
          <a:prstGeom prst="rect">
            <a:avLst/>
          </a:prstGeom>
        </p:spPr>
      </p:pic>
    </p:spTree>
    <p:extLst>
      <p:ext uri="{BB962C8B-B14F-4D97-AF65-F5344CB8AC3E}">
        <p14:creationId xmlns:p14="http://schemas.microsoft.com/office/powerpoint/2010/main" val="338577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10" name="1 Rectángulo"/>
          <p:cNvSpPr/>
          <p:nvPr/>
        </p:nvSpPr>
        <p:spPr>
          <a:xfrm>
            <a:off x="5848467" y="188640"/>
            <a:ext cx="5576125" cy="584775"/>
          </a:xfrm>
          <a:prstGeom prst="rect">
            <a:avLst/>
          </a:prstGeom>
        </p:spPr>
        <p:txBody>
          <a:bodyPr wrap="square">
            <a:spAutoFit/>
          </a:bodyPr>
          <a:lstStyle/>
          <a:p>
            <a:pPr algn="r"/>
            <a:r>
              <a:rPr lang="es-CO" sz="3200" b="1" dirty="0">
                <a:solidFill>
                  <a:schemeClr val="bg1"/>
                </a:solidFill>
                <a:latin typeface="Raleway" panose="020B0003030101060003" pitchFamily="34" charset="0"/>
                <a:cs typeface="Arial" pitchFamily="34" charset="0"/>
              </a:rPr>
              <a:t>ORIENTACIÓN AL ESTUDIANTE</a:t>
            </a:r>
          </a:p>
        </p:txBody>
      </p:sp>
      <p:sp>
        <p:nvSpPr>
          <p:cNvPr id="5" name="CuadroTexto 15"/>
          <p:cNvSpPr txBox="1"/>
          <p:nvPr/>
        </p:nvSpPr>
        <p:spPr>
          <a:xfrm>
            <a:off x="1" y="1178749"/>
            <a:ext cx="12192000" cy="954107"/>
          </a:xfrm>
          <a:prstGeom prst="rect">
            <a:avLst/>
          </a:prstGeom>
          <a:noFill/>
        </p:spPr>
        <p:txBody>
          <a:bodyPr wrap="square" rtlCol="0">
            <a:spAutoFit/>
          </a:bodyPr>
          <a:lstStyle/>
          <a:p>
            <a:r>
              <a:rPr lang="es-CO" sz="2800" b="1" dirty="0" smtClean="0">
                <a:solidFill>
                  <a:schemeClr val="accent2">
                    <a:lumMod val="75000"/>
                  </a:schemeClr>
                </a:solidFill>
                <a:latin typeface="Arial" panose="020B0604020202020204" pitchFamily="34" charset="0"/>
                <a:cs typeface="Arial" panose="020B0604020202020204" pitchFamily="34" charset="0"/>
              </a:rPr>
              <a:t>El estudiante cuenta con dos tipos de orientación para el desarrollo del Proyecto de Grado:</a:t>
            </a:r>
            <a:endParaRPr lang="es-ES" sz="2800" b="1" dirty="0">
              <a:solidFill>
                <a:schemeClr val="accent2">
                  <a:lumMod val="75000"/>
                </a:schemeClr>
              </a:solidFill>
              <a:latin typeface="Arial" panose="020B0604020202020204" pitchFamily="34" charset="0"/>
              <a:cs typeface="Arial" panose="020B0604020202020204" pitchFamily="34" charset="0"/>
            </a:endParaRPr>
          </a:p>
        </p:txBody>
      </p:sp>
      <p:sp>
        <p:nvSpPr>
          <p:cNvPr id="7" name="Rectángulo 14"/>
          <p:cNvSpPr/>
          <p:nvPr/>
        </p:nvSpPr>
        <p:spPr>
          <a:xfrm>
            <a:off x="291671" y="2117629"/>
            <a:ext cx="11671729" cy="4293483"/>
          </a:xfrm>
          <a:prstGeom prst="rect">
            <a:avLst/>
          </a:prstGeom>
        </p:spPr>
        <p:txBody>
          <a:bodyPr wrap="square">
            <a:spAutoFit/>
          </a:bodyPr>
          <a:lstStyle/>
          <a:p>
            <a:pPr marL="514350" indent="-514350" algn="just">
              <a:lnSpc>
                <a:spcPct val="150000"/>
              </a:lnSpc>
              <a:buFont typeface="Wingdings" panose="05000000000000000000" pitchFamily="2" charset="2"/>
              <a:buChar char="q"/>
            </a:pPr>
            <a:r>
              <a:rPr lang="es-CO" sz="2600" dirty="0" smtClean="0"/>
              <a:t>Docente </a:t>
            </a:r>
            <a:r>
              <a:rPr lang="es-CO" sz="2600" dirty="0"/>
              <a:t>líder del Curso Académico de Proyecto de Grado </a:t>
            </a:r>
            <a:r>
              <a:rPr lang="es-CO" sz="2600" dirty="0" smtClean="0"/>
              <a:t>II, </a:t>
            </a:r>
            <a:r>
              <a:rPr lang="es-CO" sz="2600" dirty="0"/>
              <a:t>asignado en horarios de clase del grupo correspondiente matriculado por el estudiante.  Este docente brinda sus asesorías durante el horario de clase</a:t>
            </a:r>
            <a:r>
              <a:rPr lang="es-CO" sz="2600" dirty="0" smtClean="0"/>
              <a:t>.</a:t>
            </a:r>
          </a:p>
          <a:p>
            <a:pPr marL="514350" indent="-514350" algn="just">
              <a:lnSpc>
                <a:spcPct val="150000"/>
              </a:lnSpc>
              <a:buFont typeface="Wingdings" panose="05000000000000000000" pitchFamily="2" charset="2"/>
              <a:buChar char="q"/>
            </a:pPr>
            <a:endParaRPr lang="es-CO" sz="2600" dirty="0"/>
          </a:p>
          <a:p>
            <a:pPr marL="514350" indent="-514350" algn="just">
              <a:lnSpc>
                <a:spcPct val="150000"/>
              </a:lnSpc>
              <a:buFont typeface="Wingdings" panose="05000000000000000000" pitchFamily="2" charset="2"/>
              <a:buChar char="q"/>
            </a:pPr>
            <a:r>
              <a:rPr lang="es-CO" sz="2600" dirty="0" smtClean="0"/>
              <a:t>Docente </a:t>
            </a:r>
            <a:r>
              <a:rPr lang="es-CO" sz="2600" dirty="0"/>
              <a:t>Director de Proyecto, el cual es asignado de acuerdo a su experticia en un tema específico y cuenta con 1</a:t>
            </a:r>
            <a:r>
              <a:rPr lang="es-CO" sz="2600" dirty="0" smtClean="0"/>
              <a:t> hora/semana</a:t>
            </a:r>
            <a:r>
              <a:rPr lang="es-CO" sz="2600" dirty="0"/>
              <a:t>, asignada por la Coordinación de Investigaciones</a:t>
            </a:r>
            <a:r>
              <a:rPr lang="es-CO" sz="2600" dirty="0" smtClean="0"/>
              <a:t>.</a:t>
            </a:r>
            <a:endParaRPr lang="es-ES" sz="2600" dirty="0"/>
          </a:p>
        </p:txBody>
      </p:sp>
    </p:spTree>
    <p:extLst>
      <p:ext uri="{BB962C8B-B14F-4D97-AF65-F5344CB8AC3E}">
        <p14:creationId xmlns:p14="http://schemas.microsoft.com/office/powerpoint/2010/main" val="7410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10" name="1 Rectángulo"/>
          <p:cNvSpPr/>
          <p:nvPr/>
        </p:nvSpPr>
        <p:spPr>
          <a:xfrm>
            <a:off x="5875988" y="44624"/>
            <a:ext cx="5692619" cy="954107"/>
          </a:xfrm>
          <a:prstGeom prst="rect">
            <a:avLst/>
          </a:prstGeom>
        </p:spPr>
        <p:txBody>
          <a:bodyPr wrap="square">
            <a:spAutoFit/>
          </a:bodyPr>
          <a:lstStyle/>
          <a:p>
            <a:pPr algn="r"/>
            <a:r>
              <a:rPr lang="es-CO" sz="2800" b="1" dirty="0">
                <a:solidFill>
                  <a:schemeClr val="bg1"/>
                </a:solidFill>
                <a:latin typeface="Raleway" panose="020B0003030101060003" pitchFamily="34" charset="0"/>
                <a:cs typeface="Arial" pitchFamily="34" charset="0"/>
              </a:rPr>
              <a:t>DOCENTES ASIGNATURA PROYECTO DE GRADO II</a:t>
            </a:r>
          </a:p>
        </p:txBody>
      </p:sp>
      <p:graphicFrame>
        <p:nvGraphicFramePr>
          <p:cNvPr id="5" name="2 Tabla"/>
          <p:cNvGraphicFramePr>
            <a:graphicFrameLocks noGrp="1"/>
          </p:cNvGraphicFramePr>
          <p:nvPr>
            <p:extLst>
              <p:ext uri="{D42A27DB-BD31-4B8C-83A1-F6EECF244321}">
                <p14:modId xmlns:p14="http://schemas.microsoft.com/office/powerpoint/2010/main" val="4260605519"/>
              </p:ext>
            </p:extLst>
          </p:nvPr>
        </p:nvGraphicFramePr>
        <p:xfrm>
          <a:off x="215900" y="1430866"/>
          <a:ext cx="5740400" cy="4412994"/>
        </p:xfrm>
        <a:graphic>
          <a:graphicData uri="http://schemas.openxmlformats.org/drawingml/2006/table">
            <a:tbl>
              <a:tblPr firstRow="1" bandRow="1">
                <a:tableStyleId>{073A0DAA-6AF3-43AB-8588-CEC1D06C72B9}</a:tableStyleId>
              </a:tblPr>
              <a:tblGrid>
                <a:gridCol w="1333500"/>
                <a:gridCol w="1866900"/>
                <a:gridCol w="2540000"/>
              </a:tblGrid>
              <a:tr h="639234">
                <a:tc>
                  <a:txBody>
                    <a:bodyPr/>
                    <a:lstStyle/>
                    <a:p>
                      <a:pPr algn="ctr"/>
                      <a:r>
                        <a:rPr lang="es-CO" sz="1400" dirty="0" smtClean="0">
                          <a:solidFill>
                            <a:schemeClr val="tx1"/>
                          </a:solidFill>
                        </a:rPr>
                        <a:t>FACULTAD</a:t>
                      </a:r>
                      <a:endParaRPr lang="es-CO" sz="1400" dirty="0">
                        <a:solidFill>
                          <a:schemeClr val="tx1"/>
                        </a:solidFill>
                      </a:endParaRPr>
                    </a:p>
                  </a:txBody>
                  <a:tcPr anchor="ctr">
                    <a:solidFill>
                      <a:schemeClr val="accent2"/>
                    </a:solidFill>
                  </a:tcPr>
                </a:tc>
                <a:tc>
                  <a:txBody>
                    <a:bodyPr/>
                    <a:lstStyle/>
                    <a:p>
                      <a:pPr algn="ctr"/>
                      <a:r>
                        <a:rPr lang="es-CO" sz="1400" dirty="0" smtClean="0">
                          <a:solidFill>
                            <a:schemeClr val="tx1"/>
                          </a:solidFill>
                        </a:rPr>
                        <a:t>PROGRAMA ACADÉMICO</a:t>
                      </a:r>
                      <a:endParaRPr lang="es-CO" sz="1400" dirty="0">
                        <a:solidFill>
                          <a:schemeClr val="tx1"/>
                        </a:solidFill>
                      </a:endParaRPr>
                    </a:p>
                  </a:txBody>
                  <a:tcPr anchor="ctr">
                    <a:solidFill>
                      <a:schemeClr val="accent2"/>
                    </a:solidFill>
                  </a:tcPr>
                </a:tc>
                <a:tc>
                  <a:txBody>
                    <a:bodyPr/>
                    <a:lstStyle/>
                    <a:p>
                      <a:pPr algn="ctr"/>
                      <a:r>
                        <a:rPr lang="es-CO" sz="1400" dirty="0" smtClean="0">
                          <a:solidFill>
                            <a:schemeClr val="tx1"/>
                          </a:solidFill>
                        </a:rPr>
                        <a:t>DOCENTE</a:t>
                      </a:r>
                      <a:endParaRPr lang="es-CO" sz="1400" dirty="0">
                        <a:solidFill>
                          <a:schemeClr val="tx1"/>
                        </a:solidFill>
                      </a:endParaRPr>
                    </a:p>
                  </a:txBody>
                  <a:tcPr anchor="ctr">
                    <a:solidFill>
                      <a:schemeClr val="accent2"/>
                    </a:solidFill>
                  </a:tcPr>
                </a:tc>
              </a:tr>
              <a:tr h="714844">
                <a:tc rowSpan="3">
                  <a:txBody>
                    <a:bodyPr/>
                    <a:lstStyle/>
                    <a:p>
                      <a:pPr algn="ctr"/>
                      <a:r>
                        <a:rPr lang="es-CO" sz="1400" b="1" kern="1200" dirty="0" smtClean="0">
                          <a:solidFill>
                            <a:schemeClr val="dk1"/>
                          </a:solidFill>
                          <a:effectLst>
                            <a:outerShdw blurRad="38100" dist="38100" dir="2700000" algn="tl">
                              <a:srgbClr val="000000">
                                <a:alpha val="43137"/>
                              </a:srgbClr>
                            </a:outerShdw>
                          </a:effectLst>
                          <a:latin typeface="+mn-lt"/>
                          <a:ea typeface="+mn-ea"/>
                          <a:cs typeface="+mn-cs"/>
                        </a:rPr>
                        <a:t>INGENIERÍAS</a:t>
                      </a:r>
                      <a:endParaRPr lang="es-CO" sz="1400" b="1" kern="1200" dirty="0">
                        <a:solidFill>
                          <a:schemeClr val="dk1"/>
                        </a:solidFill>
                        <a:effectLst>
                          <a:outerShdw blurRad="38100" dist="38100" dir="2700000" algn="tl">
                            <a:srgbClr val="000000">
                              <a:alpha val="43137"/>
                            </a:srgbClr>
                          </a:outerShdw>
                        </a:effectLst>
                        <a:latin typeface="+mn-lt"/>
                        <a:ea typeface="+mn-ea"/>
                        <a:cs typeface="+mn-cs"/>
                      </a:endParaRPr>
                    </a:p>
                  </a:txBody>
                  <a:tcPr anchor="ctr"/>
                </a:tc>
                <a:tc>
                  <a:txBody>
                    <a:bodyPr/>
                    <a:lstStyle/>
                    <a:p>
                      <a:pPr algn="ctr"/>
                      <a:r>
                        <a:rPr lang="es-CO" sz="1400" dirty="0" smtClean="0"/>
                        <a:t>Ingeniería</a:t>
                      </a:r>
                      <a:r>
                        <a:rPr lang="es-CO" sz="1400" baseline="0" dirty="0" smtClean="0"/>
                        <a:t> Electrónica</a:t>
                      </a:r>
                    </a:p>
                  </a:txBody>
                  <a:tcPr anchor="ctr"/>
                </a:tc>
                <a:tc>
                  <a:txBody>
                    <a:bodyPr/>
                    <a:lstStyle/>
                    <a:p>
                      <a:pPr algn="ctr"/>
                      <a:r>
                        <a:rPr lang="es-CO" sz="1400" dirty="0" smtClean="0"/>
                        <a:t>Marco Fidel Flórez Franco</a:t>
                      </a:r>
                      <a:endParaRPr lang="es-CO" sz="1400" baseline="0" dirty="0" smtClean="0"/>
                    </a:p>
                  </a:txBody>
                  <a:tcPr anchor="ctr"/>
                </a:tc>
              </a:tr>
              <a:tr h="714844">
                <a:tc vMerge="1">
                  <a:txBody>
                    <a:bodyPr/>
                    <a:lstStyle/>
                    <a:p>
                      <a:pPr algn="ctr"/>
                      <a:endParaRPr lang="es-CO" dirty="0"/>
                    </a:p>
                  </a:txBody>
                  <a:tcPr anchor="ctr"/>
                </a:tc>
                <a:tc>
                  <a:txBody>
                    <a:bodyPr/>
                    <a:lstStyle/>
                    <a:p>
                      <a:pPr algn="ctr"/>
                      <a:r>
                        <a:rPr lang="es-CO" sz="1400" dirty="0" smtClean="0"/>
                        <a:t>Ingeniería</a:t>
                      </a:r>
                      <a:r>
                        <a:rPr lang="es-CO" sz="1400" baseline="0" dirty="0" smtClean="0"/>
                        <a:t> de Sistemas</a:t>
                      </a:r>
                      <a:endParaRPr lang="es-CO" sz="1400" dirty="0"/>
                    </a:p>
                  </a:txBody>
                  <a:tcPr anchor="ctr"/>
                </a:tc>
                <a:tc>
                  <a:txBody>
                    <a:bodyPr/>
                    <a:lstStyle/>
                    <a:p>
                      <a:pPr algn="ctr"/>
                      <a:r>
                        <a:rPr lang="es-CO" sz="1400" baseline="0" dirty="0" smtClean="0"/>
                        <a:t>Marco Fidel Flórez Franco</a:t>
                      </a:r>
                    </a:p>
                  </a:txBody>
                  <a:tcPr anchor="ctr"/>
                </a:tc>
              </a:tr>
              <a:tr h="814614">
                <a:tc vMerge="1">
                  <a:txBody>
                    <a:bodyPr/>
                    <a:lstStyle/>
                    <a:p>
                      <a:pPr algn="ctr"/>
                      <a:endParaRPr lang="es-CO" dirty="0"/>
                    </a:p>
                  </a:txBody>
                  <a:tcPr anchor="ctr"/>
                </a:tc>
                <a:tc>
                  <a:txBody>
                    <a:bodyPr/>
                    <a:lstStyle/>
                    <a:p>
                      <a:pPr algn="ctr"/>
                      <a:r>
                        <a:rPr lang="es-CO" sz="1400" dirty="0" smtClean="0"/>
                        <a:t>Ingeniería Industrial</a:t>
                      </a:r>
                      <a:endParaRPr lang="es-CO" sz="1400" dirty="0"/>
                    </a:p>
                  </a:txBody>
                  <a:tcPr anchor="ctr"/>
                </a:tc>
                <a:tc>
                  <a:txBody>
                    <a:bodyPr/>
                    <a:lstStyle/>
                    <a:p>
                      <a:pPr algn="ctr"/>
                      <a:r>
                        <a:rPr lang="es-CO" sz="1400" baseline="0" dirty="0" smtClean="0"/>
                        <a:t>Katherine Julieth Sierra Suarez</a:t>
                      </a:r>
                    </a:p>
                  </a:txBody>
                  <a:tcPr anchor="ctr"/>
                </a:tc>
              </a:tr>
              <a:tr h="814614">
                <a:tc rowSpan="2">
                  <a:txBody>
                    <a:bodyPr/>
                    <a:lstStyle/>
                    <a:p>
                      <a:pPr algn="ctr"/>
                      <a:r>
                        <a:rPr lang="es-CO" sz="1400" b="1" kern="1200" dirty="0" smtClean="0">
                          <a:solidFill>
                            <a:schemeClr val="dk1"/>
                          </a:solidFill>
                          <a:effectLst>
                            <a:outerShdw blurRad="38100" dist="38100" dir="2700000" algn="tl">
                              <a:srgbClr val="000000">
                                <a:alpha val="43137"/>
                              </a:srgbClr>
                            </a:outerShdw>
                          </a:effectLst>
                          <a:latin typeface="+mn-lt"/>
                          <a:ea typeface="+mn-ea"/>
                          <a:cs typeface="+mn-cs"/>
                        </a:rPr>
                        <a:t>CIENCIAS SOCIALES Y HUMANAS</a:t>
                      </a:r>
                      <a:endParaRPr lang="es-CO" sz="1400" b="1" kern="1200" dirty="0">
                        <a:solidFill>
                          <a:schemeClr val="dk1"/>
                        </a:solidFill>
                        <a:effectLst>
                          <a:outerShdw blurRad="38100" dist="38100" dir="2700000" algn="tl">
                            <a:srgbClr val="000000">
                              <a:alpha val="43137"/>
                            </a:srgbClr>
                          </a:outerShdw>
                        </a:effectLst>
                        <a:latin typeface="+mn-lt"/>
                        <a:ea typeface="+mn-ea"/>
                        <a:cs typeface="+mn-cs"/>
                      </a:endParaRPr>
                    </a:p>
                  </a:txBody>
                  <a:tcPr anchor="ctr"/>
                </a:tc>
                <a:tc>
                  <a:txBody>
                    <a:bodyPr/>
                    <a:lstStyle/>
                    <a:p>
                      <a:pPr algn="ctr"/>
                      <a:r>
                        <a:rPr lang="es-CO" sz="1400" dirty="0" smtClean="0"/>
                        <a:t>Psicología</a:t>
                      </a:r>
                      <a:endParaRPr lang="es-CO" sz="1400" dirty="0"/>
                    </a:p>
                  </a:txBody>
                  <a:tcPr anchor="ctr"/>
                </a:tc>
                <a:tc>
                  <a:txBody>
                    <a:bodyPr/>
                    <a:lstStyle/>
                    <a:p>
                      <a:pPr algn="ctr"/>
                      <a:r>
                        <a:rPr lang="es-CO" sz="1400" dirty="0" smtClean="0"/>
                        <a:t>Claudia Susana Silva Fernández</a:t>
                      </a:r>
                      <a:endParaRPr lang="es-CO" sz="1400" dirty="0"/>
                    </a:p>
                  </a:txBody>
                  <a:tcPr anchor="ctr"/>
                </a:tc>
              </a:tr>
              <a:tr h="714844">
                <a:tc vMerge="1">
                  <a:txBody>
                    <a:bodyPr/>
                    <a:lstStyle/>
                    <a:p>
                      <a:pPr algn="ctr"/>
                      <a:endParaRPr lang="es-CO" sz="1600" dirty="0"/>
                    </a:p>
                  </a:txBody>
                  <a:tcPr anchor="ctr"/>
                </a:tc>
                <a:tc>
                  <a:txBody>
                    <a:bodyPr/>
                    <a:lstStyle/>
                    <a:p>
                      <a:pPr algn="ctr"/>
                      <a:r>
                        <a:rPr lang="es-CO" sz="1400" dirty="0" smtClean="0"/>
                        <a:t>Criminalística</a:t>
                      </a:r>
                      <a:endParaRPr lang="es-CO" sz="1400" dirty="0"/>
                    </a:p>
                  </a:txBody>
                  <a:tcPr anchor="ctr"/>
                </a:tc>
                <a:tc>
                  <a:txBody>
                    <a:bodyPr/>
                    <a:lstStyle/>
                    <a:p>
                      <a:pPr algn="ctr"/>
                      <a:r>
                        <a:rPr lang="es-CO" sz="1400" dirty="0" err="1" smtClean="0"/>
                        <a:t>Daysy</a:t>
                      </a:r>
                      <a:r>
                        <a:rPr lang="es-CO" sz="1400" dirty="0" smtClean="0"/>
                        <a:t> Katherine Pabón Poches</a:t>
                      </a:r>
                      <a:endParaRPr lang="es-CO" sz="1400" dirty="0"/>
                    </a:p>
                  </a:txBody>
                  <a:tcPr anchor="ctr"/>
                </a:tc>
              </a:tr>
            </a:tbl>
          </a:graphicData>
        </a:graphic>
      </p:graphicFrame>
      <p:graphicFrame>
        <p:nvGraphicFramePr>
          <p:cNvPr id="7" name="3 Tabla"/>
          <p:cNvGraphicFramePr>
            <a:graphicFrameLocks noGrp="1"/>
          </p:cNvGraphicFramePr>
          <p:nvPr>
            <p:extLst>
              <p:ext uri="{D42A27DB-BD31-4B8C-83A1-F6EECF244321}">
                <p14:modId xmlns:p14="http://schemas.microsoft.com/office/powerpoint/2010/main" val="639853367"/>
              </p:ext>
            </p:extLst>
          </p:nvPr>
        </p:nvGraphicFramePr>
        <p:xfrm>
          <a:off x="6299200" y="1427691"/>
          <a:ext cx="5626100" cy="4487335"/>
        </p:xfrm>
        <a:graphic>
          <a:graphicData uri="http://schemas.openxmlformats.org/drawingml/2006/table">
            <a:tbl>
              <a:tblPr firstRow="1" bandRow="1">
                <a:tableStyleId>{073A0DAA-6AF3-43AB-8588-CEC1D06C72B9}</a:tableStyleId>
              </a:tblPr>
              <a:tblGrid>
                <a:gridCol w="1625600"/>
                <a:gridCol w="1536700"/>
                <a:gridCol w="2463800"/>
              </a:tblGrid>
              <a:tr h="584806">
                <a:tc>
                  <a:txBody>
                    <a:bodyPr/>
                    <a:lstStyle/>
                    <a:p>
                      <a:pPr algn="ctr"/>
                      <a:r>
                        <a:rPr lang="es-CO" sz="1400" dirty="0" smtClean="0">
                          <a:solidFill>
                            <a:schemeClr val="tx1"/>
                          </a:solidFill>
                        </a:rPr>
                        <a:t>FACULTAD</a:t>
                      </a:r>
                      <a:endParaRPr lang="es-CO" sz="1400" dirty="0">
                        <a:solidFill>
                          <a:schemeClr val="tx1"/>
                        </a:solidFill>
                      </a:endParaRPr>
                    </a:p>
                  </a:txBody>
                  <a:tcPr anchor="ctr">
                    <a:solidFill>
                      <a:schemeClr val="accent2"/>
                    </a:solidFill>
                  </a:tcPr>
                </a:tc>
                <a:tc>
                  <a:txBody>
                    <a:bodyPr/>
                    <a:lstStyle/>
                    <a:p>
                      <a:pPr algn="ctr"/>
                      <a:r>
                        <a:rPr lang="es-CO" sz="1400" dirty="0" smtClean="0">
                          <a:solidFill>
                            <a:schemeClr val="tx1"/>
                          </a:solidFill>
                        </a:rPr>
                        <a:t>PROGRAMA ACADÉMICO</a:t>
                      </a:r>
                      <a:endParaRPr lang="es-CO" sz="1400" dirty="0">
                        <a:solidFill>
                          <a:schemeClr val="tx1"/>
                        </a:solidFill>
                      </a:endParaRPr>
                    </a:p>
                  </a:txBody>
                  <a:tcPr anchor="ctr">
                    <a:solidFill>
                      <a:schemeClr val="accent2"/>
                    </a:solidFill>
                  </a:tcPr>
                </a:tc>
                <a:tc>
                  <a:txBody>
                    <a:bodyPr/>
                    <a:lstStyle/>
                    <a:p>
                      <a:pPr algn="ctr"/>
                      <a:r>
                        <a:rPr lang="es-CO" sz="1400" dirty="0" smtClean="0">
                          <a:solidFill>
                            <a:schemeClr val="tx1"/>
                          </a:solidFill>
                        </a:rPr>
                        <a:t>DOCENTE</a:t>
                      </a:r>
                      <a:endParaRPr lang="es-CO" sz="1400" dirty="0">
                        <a:solidFill>
                          <a:schemeClr val="tx1"/>
                        </a:solidFill>
                      </a:endParaRPr>
                    </a:p>
                  </a:txBody>
                  <a:tcPr anchor="ctr">
                    <a:solidFill>
                      <a:schemeClr val="accent2"/>
                    </a:solidFill>
                  </a:tcPr>
                </a:tc>
              </a:tr>
              <a:tr h="658134">
                <a:tc rowSpan="4">
                  <a:txBody>
                    <a:bodyPr/>
                    <a:lstStyle/>
                    <a:p>
                      <a:pPr algn="ctr"/>
                      <a:r>
                        <a:rPr lang="es-CO" sz="1400" b="1" kern="1200" dirty="0" smtClean="0">
                          <a:solidFill>
                            <a:schemeClr val="dk1"/>
                          </a:solidFill>
                          <a:effectLst>
                            <a:outerShdw blurRad="38100" dist="38100" dir="2700000" algn="tl">
                              <a:srgbClr val="000000">
                                <a:alpha val="43137"/>
                              </a:srgbClr>
                            </a:outerShdw>
                          </a:effectLst>
                          <a:latin typeface="+mn-lt"/>
                          <a:ea typeface="+mn-ea"/>
                          <a:cs typeface="+mn-cs"/>
                        </a:rPr>
                        <a:t>COMUNICACIÓN, ARTES Y DISEÑO</a:t>
                      </a:r>
                      <a:endParaRPr lang="es-CO" sz="1400" b="1" kern="1200" dirty="0">
                        <a:solidFill>
                          <a:schemeClr val="dk1"/>
                        </a:solidFill>
                        <a:effectLst>
                          <a:outerShdw blurRad="38100" dist="38100" dir="2700000" algn="tl">
                            <a:srgbClr val="000000">
                              <a:alpha val="43137"/>
                            </a:srgbClr>
                          </a:outerShdw>
                        </a:effectLst>
                        <a:latin typeface="+mn-lt"/>
                        <a:ea typeface="+mn-ea"/>
                        <a:cs typeface="+mn-cs"/>
                      </a:endParaRPr>
                    </a:p>
                  </a:txBody>
                  <a:tcPr anchor="ctr"/>
                </a:tc>
                <a:tc>
                  <a:txBody>
                    <a:bodyPr/>
                    <a:lstStyle/>
                    <a:p>
                      <a:pPr algn="ctr"/>
                      <a:r>
                        <a:rPr lang="es-CO" sz="1400" dirty="0" smtClean="0"/>
                        <a:t>Publicidad</a:t>
                      </a:r>
                      <a:endParaRPr lang="es-CO" sz="1400" dirty="0"/>
                    </a:p>
                  </a:txBody>
                  <a:tcPr anchor="ctr"/>
                </a:tc>
                <a:tc>
                  <a:txBody>
                    <a:bodyPr/>
                    <a:lstStyle/>
                    <a:p>
                      <a:pPr algn="ctr"/>
                      <a:r>
                        <a:rPr lang="es-CO" sz="1400" dirty="0" err="1" smtClean="0"/>
                        <a:t>Devinson</a:t>
                      </a:r>
                      <a:r>
                        <a:rPr lang="es-CO" sz="1400" dirty="0" smtClean="0"/>
                        <a:t> Mauricio Fonseca</a:t>
                      </a:r>
                      <a:endParaRPr lang="es-CO" sz="1400" dirty="0"/>
                    </a:p>
                  </a:txBody>
                  <a:tcPr anchor="ctr"/>
                </a:tc>
              </a:tr>
              <a:tr h="692463">
                <a:tc vMerge="1">
                  <a:txBody>
                    <a:bodyPr/>
                    <a:lstStyle/>
                    <a:p>
                      <a:pPr algn="ctr"/>
                      <a:endParaRPr lang="es-CO" sz="1400" dirty="0"/>
                    </a:p>
                  </a:txBody>
                  <a:tcPr anchor="ctr"/>
                </a:tc>
                <a:tc>
                  <a:txBody>
                    <a:bodyPr/>
                    <a:lstStyle/>
                    <a:p>
                      <a:pPr algn="ctr"/>
                      <a:r>
                        <a:rPr lang="es-CO" sz="1400" dirty="0" smtClean="0"/>
                        <a:t>Diseño Gráfico</a:t>
                      </a:r>
                      <a:endParaRPr lang="es-CO" sz="1400" dirty="0"/>
                    </a:p>
                  </a:txBody>
                  <a:tcPr anchor="ctr"/>
                </a:tc>
                <a:tc>
                  <a:txBody>
                    <a:bodyPr/>
                    <a:lstStyle/>
                    <a:p>
                      <a:pPr algn="ctr"/>
                      <a:r>
                        <a:rPr lang="es-CO" sz="1400" dirty="0" smtClean="0"/>
                        <a:t>Carmenza Báez Solano</a:t>
                      </a:r>
                    </a:p>
                  </a:txBody>
                  <a:tcPr anchor="ctr"/>
                </a:tc>
              </a:tr>
              <a:tr h="577530">
                <a:tc vMerge="1">
                  <a:txBody>
                    <a:bodyPr/>
                    <a:lstStyle/>
                    <a:p>
                      <a:pPr algn="ctr"/>
                      <a:endParaRPr lang="es-CO" sz="1400" dirty="0"/>
                    </a:p>
                  </a:txBody>
                  <a:tcPr anchor="ctr"/>
                </a:tc>
                <a:tc>
                  <a:txBody>
                    <a:bodyPr/>
                    <a:lstStyle/>
                    <a:p>
                      <a:pPr algn="ctr"/>
                      <a:r>
                        <a:rPr lang="es-CO" sz="1400" dirty="0" smtClean="0"/>
                        <a:t>Diseño Industrial</a:t>
                      </a:r>
                      <a:endParaRPr lang="es-CO" sz="1400" dirty="0"/>
                    </a:p>
                  </a:txBody>
                  <a:tcPr anchor="ctr"/>
                </a:tc>
                <a:tc>
                  <a:txBody>
                    <a:bodyPr/>
                    <a:lstStyle/>
                    <a:p>
                      <a:pPr algn="ctr"/>
                      <a:r>
                        <a:rPr lang="es-CO" sz="1400" dirty="0" smtClean="0"/>
                        <a:t>Ernesto Vidal Prada</a:t>
                      </a:r>
                    </a:p>
                  </a:txBody>
                  <a:tcPr anchor="ctr"/>
                </a:tc>
              </a:tr>
              <a:tr h="658134">
                <a:tc vMerge="1">
                  <a:txBody>
                    <a:bodyPr/>
                    <a:lstStyle/>
                    <a:p>
                      <a:pPr algn="ctr"/>
                      <a:endParaRPr lang="es-CO" sz="1400" dirty="0"/>
                    </a:p>
                  </a:txBody>
                  <a:tcPr anchor="ctr"/>
                </a:tc>
                <a:tc>
                  <a:txBody>
                    <a:bodyPr/>
                    <a:lstStyle/>
                    <a:p>
                      <a:pPr algn="ctr"/>
                      <a:r>
                        <a:rPr lang="es-CO" sz="1400" dirty="0" smtClean="0"/>
                        <a:t>Comunicación Social</a:t>
                      </a:r>
                      <a:endParaRPr lang="es-CO" sz="1400" dirty="0"/>
                    </a:p>
                  </a:txBody>
                  <a:tcPr anchor="ctr"/>
                </a:tc>
                <a:tc>
                  <a:txBody>
                    <a:bodyPr/>
                    <a:lstStyle/>
                    <a:p>
                      <a:pPr algn="ctr"/>
                      <a:r>
                        <a:rPr lang="es-CO" sz="1400" dirty="0" smtClean="0"/>
                        <a:t>Ernesto Vidal Prada</a:t>
                      </a:r>
                    </a:p>
                  </a:txBody>
                  <a:tcPr anchor="ctr"/>
                </a:tc>
              </a:tr>
              <a:tr h="658134">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kern="1200" dirty="0" smtClean="0">
                          <a:solidFill>
                            <a:schemeClr val="dk1"/>
                          </a:solidFill>
                          <a:effectLst>
                            <a:outerShdw blurRad="38100" dist="38100" dir="2700000" algn="tl">
                              <a:srgbClr val="000000">
                                <a:alpha val="43137"/>
                              </a:srgbClr>
                            </a:outerShdw>
                          </a:effectLst>
                          <a:latin typeface="+mn-lt"/>
                          <a:ea typeface="+mn-ea"/>
                          <a:cs typeface="+mn-cs"/>
                        </a:rPr>
                        <a:t>CIENCIAS ADMINISTRATIVAS Y CONTABLES</a:t>
                      </a:r>
                    </a:p>
                  </a:txBody>
                  <a:tcPr anchor="ctr"/>
                </a:tc>
                <a:tc>
                  <a:txBody>
                    <a:bodyPr/>
                    <a:lstStyle/>
                    <a:p>
                      <a:pPr algn="ctr"/>
                      <a:r>
                        <a:rPr lang="es-CO" sz="1400" dirty="0" smtClean="0"/>
                        <a:t>Administración de Empresas</a:t>
                      </a:r>
                      <a:endParaRPr lang="es-CO" sz="1400" dirty="0"/>
                    </a:p>
                  </a:txBody>
                  <a:tcPr anchor="ctr"/>
                </a:tc>
                <a:tc>
                  <a:txBody>
                    <a:bodyPr/>
                    <a:lstStyle/>
                    <a:p>
                      <a:pPr algn="ctr"/>
                      <a:r>
                        <a:rPr lang="es-CO" sz="1400" dirty="0" err="1" smtClean="0"/>
                        <a:t>Youseline</a:t>
                      </a:r>
                      <a:r>
                        <a:rPr lang="es-CO" sz="1400" dirty="0" smtClean="0"/>
                        <a:t> Garavito Hernández</a:t>
                      </a:r>
                    </a:p>
                  </a:txBody>
                  <a:tcPr anchor="ctr"/>
                </a:tc>
              </a:tr>
              <a:tr h="658134">
                <a:tc vMerge="1">
                  <a:txBody>
                    <a:bodyPr/>
                    <a:lstStyle/>
                    <a:p>
                      <a:pPr algn="ctr"/>
                      <a:endParaRPr lang="es-CO" sz="1400" b="1" kern="1200" dirty="0">
                        <a:solidFill>
                          <a:schemeClr val="dk1"/>
                        </a:solidFill>
                        <a:effectLst>
                          <a:outerShdw blurRad="38100" dist="38100" dir="2700000" algn="tl">
                            <a:srgbClr val="000000">
                              <a:alpha val="43137"/>
                            </a:srgbClr>
                          </a:outerShdw>
                        </a:effectLst>
                        <a:latin typeface="+mn-lt"/>
                        <a:ea typeface="+mn-ea"/>
                        <a:cs typeface="+mn-cs"/>
                      </a:endParaRPr>
                    </a:p>
                  </a:txBody>
                  <a:tcPr anchor="ctr"/>
                </a:tc>
                <a:tc>
                  <a:txBody>
                    <a:bodyPr/>
                    <a:lstStyle/>
                    <a:p>
                      <a:pPr algn="ctr"/>
                      <a:r>
                        <a:rPr lang="es-CO" sz="1400" dirty="0" smtClean="0"/>
                        <a:t>Negocios Internacionales</a:t>
                      </a:r>
                      <a:endParaRPr lang="es-CO" sz="1400" dirty="0"/>
                    </a:p>
                  </a:txBody>
                  <a:tcPr anchor="ctr"/>
                </a:tc>
                <a:tc>
                  <a:txBody>
                    <a:bodyPr/>
                    <a:lstStyle/>
                    <a:p>
                      <a:pPr algn="ctr"/>
                      <a:r>
                        <a:rPr lang="es-CO" sz="1400" dirty="0" err="1" smtClean="0"/>
                        <a:t>Maryi</a:t>
                      </a:r>
                      <a:r>
                        <a:rPr lang="es-CO" sz="1400" dirty="0" smtClean="0"/>
                        <a:t> </a:t>
                      </a:r>
                      <a:r>
                        <a:rPr lang="es-CO" sz="1400" dirty="0" err="1" smtClean="0"/>
                        <a:t>Yurani</a:t>
                      </a:r>
                      <a:r>
                        <a:rPr lang="es-CO" sz="1400" dirty="0" smtClean="0"/>
                        <a:t> Olarte Dueñas</a:t>
                      </a:r>
                      <a:endParaRPr lang="es-CO" sz="1400" dirty="0"/>
                    </a:p>
                  </a:txBody>
                  <a:tcPr anchor="ctr"/>
                </a:tc>
              </a:tr>
            </a:tbl>
          </a:graphicData>
        </a:graphic>
      </p:graphicFrame>
    </p:spTree>
    <p:extLst>
      <p:ext uri="{BB962C8B-B14F-4D97-AF65-F5344CB8AC3E}">
        <p14:creationId xmlns:p14="http://schemas.microsoft.com/office/powerpoint/2010/main" val="97373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10" name="1 Rectángulo"/>
          <p:cNvSpPr/>
          <p:nvPr/>
        </p:nvSpPr>
        <p:spPr>
          <a:xfrm>
            <a:off x="5875988" y="44624"/>
            <a:ext cx="5764627" cy="954107"/>
          </a:xfrm>
          <a:prstGeom prst="rect">
            <a:avLst/>
          </a:prstGeom>
        </p:spPr>
        <p:txBody>
          <a:bodyPr wrap="square">
            <a:spAutoFit/>
          </a:bodyPr>
          <a:lstStyle/>
          <a:p>
            <a:pPr algn="r"/>
            <a:r>
              <a:rPr lang="es-CO" sz="2800" b="1" dirty="0">
                <a:solidFill>
                  <a:schemeClr val="bg1"/>
                </a:solidFill>
                <a:latin typeface="Raleway" panose="020B0003030101060003" pitchFamily="34" charset="0"/>
                <a:cs typeface="Arial" pitchFamily="34" charset="0"/>
              </a:rPr>
              <a:t>FUNCIONES DEL DIRECTOR DE PROYECTO DE GRADO</a:t>
            </a:r>
          </a:p>
        </p:txBody>
      </p:sp>
      <p:graphicFrame>
        <p:nvGraphicFramePr>
          <p:cNvPr id="5" name="Diagrama 4"/>
          <p:cNvGraphicFramePr/>
          <p:nvPr>
            <p:extLst>
              <p:ext uri="{D42A27DB-BD31-4B8C-83A1-F6EECF244321}">
                <p14:modId xmlns:p14="http://schemas.microsoft.com/office/powerpoint/2010/main" val="1895521247"/>
              </p:ext>
            </p:extLst>
          </p:nvPr>
        </p:nvGraphicFramePr>
        <p:xfrm>
          <a:off x="406400" y="322119"/>
          <a:ext cx="11328400" cy="6446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97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Rectángulo"/>
          <p:cNvSpPr/>
          <p:nvPr/>
        </p:nvSpPr>
        <p:spPr>
          <a:xfrm>
            <a:off x="5875988" y="44624"/>
            <a:ext cx="5764627" cy="954107"/>
          </a:xfrm>
          <a:prstGeom prst="rect">
            <a:avLst/>
          </a:prstGeom>
        </p:spPr>
        <p:txBody>
          <a:bodyPr wrap="square">
            <a:spAutoFit/>
          </a:bodyPr>
          <a:lstStyle/>
          <a:p>
            <a:pPr algn="r"/>
            <a:r>
              <a:rPr lang="es-CO" sz="2800" b="1" dirty="0">
                <a:solidFill>
                  <a:schemeClr val="bg1"/>
                </a:solidFill>
                <a:latin typeface="Raleway" panose="020B0003030101060003" pitchFamily="34" charset="0"/>
                <a:cs typeface="Arial" pitchFamily="34" charset="0"/>
              </a:rPr>
              <a:t>ASIGNACIÓN DEL DIRECTOR DE PROYECTO DE GRADO</a:t>
            </a:r>
          </a:p>
        </p:txBody>
      </p:sp>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7" name="CuadroTexto 6"/>
          <p:cNvSpPr txBox="1"/>
          <p:nvPr/>
        </p:nvSpPr>
        <p:spPr>
          <a:xfrm>
            <a:off x="354851" y="1183972"/>
            <a:ext cx="11805976" cy="2893100"/>
          </a:xfrm>
          <a:prstGeom prst="rect">
            <a:avLst/>
          </a:prstGeom>
          <a:noFill/>
        </p:spPr>
        <p:txBody>
          <a:bodyPr wrap="square" rtlCol="0">
            <a:spAutoFit/>
          </a:bodyPr>
          <a:lstStyle/>
          <a:p>
            <a:pPr algn="just"/>
            <a:r>
              <a:rPr lang="es-CO" sz="2600" b="1" dirty="0" smtClean="0"/>
              <a:t>REQUISITOS</a:t>
            </a:r>
          </a:p>
          <a:p>
            <a:pPr algn="just"/>
            <a:endParaRPr lang="es-CO" sz="2600" b="1" dirty="0" smtClean="0"/>
          </a:p>
          <a:p>
            <a:pPr marL="342900" indent="-342900" algn="just">
              <a:buFont typeface="Wingdings" panose="05000000000000000000" pitchFamily="2" charset="2"/>
              <a:buChar char="q"/>
            </a:pPr>
            <a:r>
              <a:rPr lang="es-CO" sz="2600" dirty="0" smtClean="0"/>
              <a:t>Tener matriculado proyecto de Grado II</a:t>
            </a:r>
          </a:p>
          <a:p>
            <a:pPr marL="342900" indent="-342900" algn="just">
              <a:buFont typeface="Wingdings" panose="05000000000000000000" pitchFamily="2" charset="2"/>
              <a:buChar char="q"/>
            </a:pPr>
            <a:endParaRPr lang="es-CO" sz="2600" dirty="0" smtClean="0"/>
          </a:p>
          <a:p>
            <a:pPr marL="342900" indent="-342900" algn="just">
              <a:buFont typeface="Wingdings" panose="05000000000000000000" pitchFamily="2" charset="2"/>
              <a:buChar char="q"/>
            </a:pPr>
            <a:r>
              <a:rPr lang="es-CO" sz="2600" dirty="0" smtClean="0"/>
              <a:t>Continua con el Director asignado en Proyecto de Grado I. En caso de novedad, el nuevo Director será asignado por el Comité de Investigación del Programa</a:t>
            </a:r>
            <a:r>
              <a:rPr lang="es-ES" sz="2600" dirty="0" smtClean="0"/>
              <a:t>.</a:t>
            </a:r>
            <a:endParaRPr lang="es-ES" sz="2600" dirty="0"/>
          </a:p>
        </p:txBody>
      </p:sp>
      <p:sp>
        <p:nvSpPr>
          <p:cNvPr id="8" name="Rectángulo 7"/>
          <p:cNvSpPr/>
          <p:nvPr/>
        </p:nvSpPr>
        <p:spPr>
          <a:xfrm>
            <a:off x="177800" y="4437112"/>
            <a:ext cx="11709399" cy="1692771"/>
          </a:xfrm>
          <a:prstGeom prst="rect">
            <a:avLst/>
          </a:prstGeom>
        </p:spPr>
        <p:txBody>
          <a:bodyPr wrap="square">
            <a:spAutoFit/>
          </a:bodyPr>
          <a:lstStyle/>
          <a:p>
            <a:pPr algn="just"/>
            <a:r>
              <a:rPr lang="es-ES" sz="2600" dirty="0"/>
              <a:t>Se realizarán </a:t>
            </a:r>
            <a:r>
              <a:rPr lang="es-ES" sz="2600" b="1" dirty="0"/>
              <a:t>comités de investigaciones </a:t>
            </a:r>
            <a:r>
              <a:rPr lang="es-ES" sz="2600" dirty="0"/>
              <a:t>una vez cada semana para realizar asignación de </a:t>
            </a:r>
            <a:r>
              <a:rPr lang="es-ES" sz="2600" dirty="0" smtClean="0"/>
              <a:t>Directores </a:t>
            </a:r>
            <a:r>
              <a:rPr lang="es-ES" sz="2600" dirty="0"/>
              <a:t>o trámite de solicitudes especiales.  Este comité esta dirigido por el Director de cada programa,  Docentes de los </a:t>
            </a:r>
            <a:r>
              <a:rPr lang="es-ES" sz="2600" dirty="0" smtClean="0"/>
              <a:t>Grupos </a:t>
            </a:r>
            <a:r>
              <a:rPr lang="es-ES" sz="2600" dirty="0"/>
              <a:t>de </a:t>
            </a:r>
            <a:r>
              <a:rPr lang="es-ES" sz="2600" dirty="0" smtClean="0"/>
              <a:t>Investigación </a:t>
            </a:r>
            <a:r>
              <a:rPr lang="es-ES" sz="2600" dirty="0"/>
              <a:t>y Coordinador de I</a:t>
            </a:r>
            <a:r>
              <a:rPr lang="es-ES" sz="2600" dirty="0" smtClean="0"/>
              <a:t>nvestigaciones</a:t>
            </a:r>
            <a:r>
              <a:rPr lang="es-ES" sz="2600" dirty="0"/>
              <a:t>.</a:t>
            </a:r>
          </a:p>
        </p:txBody>
      </p:sp>
      <p:grpSp>
        <p:nvGrpSpPr>
          <p:cNvPr id="17" name="10 Grupo"/>
          <p:cNvGrpSpPr/>
          <p:nvPr/>
        </p:nvGrpSpPr>
        <p:grpSpPr>
          <a:xfrm>
            <a:off x="10591199" y="1108504"/>
            <a:ext cx="1296000" cy="1110162"/>
            <a:chOff x="9840416" y="27272"/>
            <a:chExt cx="1822560" cy="1592594"/>
          </a:xfrm>
        </p:grpSpPr>
        <p:sp>
          <p:nvSpPr>
            <p:cNvPr id="18" name="Rectángulo redondeado 5"/>
            <p:cNvSpPr/>
            <p:nvPr/>
          </p:nvSpPr>
          <p:spPr>
            <a:xfrm>
              <a:off x="9840416" y="75776"/>
              <a:ext cx="1822560" cy="14401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19" name="CuadroTexto 1"/>
            <p:cNvSpPr txBox="1"/>
            <p:nvPr/>
          </p:nvSpPr>
          <p:spPr>
            <a:xfrm>
              <a:off x="9840416" y="1001733"/>
              <a:ext cx="1822560" cy="618133"/>
            </a:xfrm>
            <a:prstGeom prst="rect">
              <a:avLst/>
            </a:prstGeom>
            <a:noFill/>
          </p:spPr>
          <p:txBody>
            <a:bodyPr wrap="square" rtlCol="0">
              <a:spAutoFit/>
            </a:bodyPr>
            <a:lstStyle/>
            <a:p>
              <a:pPr algn="ctr"/>
              <a:r>
                <a:rPr lang="es-CO" sz="1100" dirty="0" smtClean="0"/>
                <a:t>Directores de Proyecto</a:t>
              </a:r>
              <a:endParaRPr lang="es-ES" sz="1100" dirty="0"/>
            </a:p>
          </p:txBody>
        </p:sp>
        <p:grpSp>
          <p:nvGrpSpPr>
            <p:cNvPr id="20" name="Grupo 2"/>
            <p:cNvGrpSpPr/>
            <p:nvPr/>
          </p:nvGrpSpPr>
          <p:grpSpPr>
            <a:xfrm>
              <a:off x="10023029" y="27272"/>
              <a:ext cx="1361385" cy="1104030"/>
              <a:chOff x="1575992" y="1478068"/>
              <a:chExt cx="1021039" cy="1104030"/>
            </a:xfrm>
          </p:grpSpPr>
          <p:pic>
            <p:nvPicPr>
              <p:cNvPr id="21" name="Imagen 3"/>
              <p:cNvPicPr>
                <a:picLocks noChangeAspect="1"/>
              </p:cNvPicPr>
              <p:nvPr/>
            </p:nvPicPr>
            <p:blipFill>
              <a:blip r:embed="rId2"/>
              <a:stretch>
                <a:fillRect/>
              </a:stretch>
            </p:blipFill>
            <p:spPr>
              <a:xfrm>
                <a:off x="1575992" y="1478068"/>
                <a:ext cx="547736" cy="1104030"/>
              </a:xfrm>
              <a:prstGeom prst="rect">
                <a:avLst/>
              </a:prstGeom>
            </p:spPr>
          </p:pic>
          <p:pic>
            <p:nvPicPr>
              <p:cNvPr id="22" name="Imagen 4"/>
              <p:cNvPicPr>
                <a:picLocks noChangeAspect="1"/>
              </p:cNvPicPr>
              <p:nvPr/>
            </p:nvPicPr>
            <p:blipFill>
              <a:blip r:embed="rId3"/>
              <a:stretch>
                <a:fillRect/>
              </a:stretch>
            </p:blipFill>
            <p:spPr>
              <a:xfrm>
                <a:off x="2112915" y="1556792"/>
                <a:ext cx="484116" cy="960425"/>
              </a:xfrm>
              <a:prstGeom prst="rect">
                <a:avLst/>
              </a:prstGeom>
            </p:spPr>
          </p:pic>
        </p:grpSp>
      </p:grpSp>
    </p:spTree>
    <p:extLst>
      <p:ext uri="{BB962C8B-B14F-4D97-AF65-F5344CB8AC3E}">
        <p14:creationId xmlns:p14="http://schemas.microsoft.com/office/powerpoint/2010/main" val="36519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663871" y="1422551"/>
            <a:ext cx="5112568" cy="51626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ct val="0"/>
              </a:spcBef>
              <a:spcAft>
                <a:spcPts val="0"/>
              </a:spcAft>
              <a:buNone/>
              <a:defRPr/>
            </a:pPr>
            <a:endParaRPr lang="es-ES" sz="1400" b="1" dirty="0">
              <a:solidFill>
                <a:srgbClr val="0070C0"/>
              </a:solidFill>
              <a:latin typeface="Raleway" panose="020B0003030101060003" pitchFamily="34" charset="0"/>
              <a:cs typeface="Arial" panose="020B0604020202020204" pitchFamily="34" charset="0"/>
            </a:endParaRPr>
          </a:p>
        </p:txBody>
      </p:sp>
      <p:sp>
        <p:nvSpPr>
          <p:cNvPr id="10" name="1 Rectángulo"/>
          <p:cNvSpPr/>
          <p:nvPr/>
        </p:nvSpPr>
        <p:spPr>
          <a:xfrm>
            <a:off x="6924600" y="188640"/>
            <a:ext cx="4572000" cy="584775"/>
          </a:xfrm>
          <a:prstGeom prst="rect">
            <a:avLst/>
          </a:prstGeom>
        </p:spPr>
        <p:txBody>
          <a:bodyPr>
            <a:spAutoFit/>
          </a:bodyPr>
          <a:lstStyle/>
          <a:p>
            <a:pPr algn="r"/>
            <a:r>
              <a:rPr lang="es-CO" sz="3200" b="1" dirty="0">
                <a:solidFill>
                  <a:schemeClr val="bg1"/>
                </a:solidFill>
                <a:latin typeface="Raleway" panose="020B0003030101060003" pitchFamily="34" charset="0"/>
                <a:cs typeface="Arial" pitchFamily="34" charset="0"/>
              </a:rPr>
              <a:t>ORIENTACIÓN TEMÁTICA</a:t>
            </a:r>
          </a:p>
        </p:txBody>
      </p:sp>
      <p:grpSp>
        <p:nvGrpSpPr>
          <p:cNvPr id="5" name="10 Grupo"/>
          <p:cNvGrpSpPr/>
          <p:nvPr/>
        </p:nvGrpSpPr>
        <p:grpSpPr>
          <a:xfrm>
            <a:off x="7027840" y="1439800"/>
            <a:ext cx="2380528" cy="1990344"/>
            <a:chOff x="8262549" y="1695829"/>
            <a:chExt cx="1822560" cy="1512341"/>
          </a:xfrm>
        </p:grpSpPr>
        <p:sp>
          <p:nvSpPr>
            <p:cNvPr id="7" name="Rectángulo redondeado 6"/>
            <p:cNvSpPr/>
            <p:nvPr/>
          </p:nvSpPr>
          <p:spPr>
            <a:xfrm>
              <a:off x="8262549" y="1744333"/>
              <a:ext cx="1822560" cy="14401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8" name="CuadroTexto 7"/>
            <p:cNvSpPr txBox="1"/>
            <p:nvPr/>
          </p:nvSpPr>
          <p:spPr>
            <a:xfrm>
              <a:off x="8262549" y="2670290"/>
              <a:ext cx="1822560" cy="537880"/>
            </a:xfrm>
            <a:prstGeom prst="rect">
              <a:avLst/>
            </a:prstGeom>
            <a:noFill/>
          </p:spPr>
          <p:txBody>
            <a:bodyPr wrap="square" rtlCol="0">
              <a:spAutoFit/>
            </a:bodyPr>
            <a:lstStyle/>
            <a:p>
              <a:pPr algn="ctr"/>
              <a:r>
                <a:rPr lang="es-CO" sz="2000" b="1" dirty="0" smtClean="0">
                  <a:solidFill>
                    <a:schemeClr val="bg1"/>
                  </a:solidFill>
                </a:rPr>
                <a:t>DIRECTORES DE PROYECTO</a:t>
              </a:r>
              <a:endParaRPr lang="es-ES" sz="2000" b="1" dirty="0">
                <a:solidFill>
                  <a:schemeClr val="bg1"/>
                </a:solidFill>
              </a:endParaRPr>
            </a:p>
          </p:txBody>
        </p:sp>
        <p:grpSp>
          <p:nvGrpSpPr>
            <p:cNvPr id="9" name="Grupo 8"/>
            <p:cNvGrpSpPr/>
            <p:nvPr/>
          </p:nvGrpSpPr>
          <p:grpSpPr>
            <a:xfrm>
              <a:off x="8445162" y="1695829"/>
              <a:ext cx="1361385" cy="1104030"/>
              <a:chOff x="1575992" y="1478068"/>
              <a:chExt cx="1021039" cy="1104030"/>
            </a:xfrm>
          </p:grpSpPr>
          <p:pic>
            <p:nvPicPr>
              <p:cNvPr id="12" name="Imagen 11"/>
              <p:cNvPicPr>
                <a:picLocks noChangeAspect="1"/>
              </p:cNvPicPr>
              <p:nvPr/>
            </p:nvPicPr>
            <p:blipFill>
              <a:blip r:embed="rId2"/>
              <a:stretch>
                <a:fillRect/>
              </a:stretch>
            </p:blipFill>
            <p:spPr>
              <a:xfrm>
                <a:off x="1575992" y="1478068"/>
                <a:ext cx="547736" cy="1104030"/>
              </a:xfrm>
              <a:prstGeom prst="rect">
                <a:avLst/>
              </a:prstGeom>
            </p:spPr>
          </p:pic>
          <p:pic>
            <p:nvPicPr>
              <p:cNvPr id="13" name="Imagen 12"/>
              <p:cNvPicPr>
                <a:picLocks noChangeAspect="1"/>
              </p:cNvPicPr>
              <p:nvPr/>
            </p:nvPicPr>
            <p:blipFill>
              <a:blip r:embed="rId3"/>
              <a:stretch>
                <a:fillRect/>
              </a:stretch>
            </p:blipFill>
            <p:spPr>
              <a:xfrm>
                <a:off x="2112915" y="1556792"/>
                <a:ext cx="484116" cy="960425"/>
              </a:xfrm>
              <a:prstGeom prst="rect">
                <a:avLst/>
              </a:prstGeom>
            </p:spPr>
          </p:pic>
        </p:grpSp>
      </p:grpSp>
      <p:sp>
        <p:nvSpPr>
          <p:cNvPr id="14" name="CuadroTexto 13"/>
          <p:cNvSpPr txBox="1"/>
          <p:nvPr/>
        </p:nvSpPr>
        <p:spPr>
          <a:xfrm>
            <a:off x="465090" y="1744334"/>
            <a:ext cx="3427798" cy="830997"/>
          </a:xfrm>
          <a:prstGeom prst="rect">
            <a:avLst/>
          </a:prstGeom>
          <a:noFill/>
        </p:spPr>
        <p:txBody>
          <a:bodyPr wrap="square" rtlCol="0">
            <a:spAutoFit/>
          </a:bodyPr>
          <a:lstStyle/>
          <a:p>
            <a:pPr algn="ctr"/>
            <a:r>
              <a:rPr lang="es-CO" sz="2400" b="1" dirty="0" smtClean="0"/>
              <a:t>Proyecto de Grado II:</a:t>
            </a:r>
          </a:p>
          <a:p>
            <a:pPr algn="ctr"/>
            <a:r>
              <a:rPr lang="es-CO" sz="2400" dirty="0"/>
              <a:t>Orientación </a:t>
            </a:r>
            <a:r>
              <a:rPr lang="es-CO" sz="2400" dirty="0" smtClean="0"/>
              <a:t>Temática</a:t>
            </a:r>
            <a:endParaRPr lang="es-ES" sz="2400" dirty="0"/>
          </a:p>
        </p:txBody>
      </p:sp>
      <p:sp>
        <p:nvSpPr>
          <p:cNvPr id="15" name="CuadroTexto 14"/>
          <p:cNvSpPr txBox="1"/>
          <p:nvPr/>
        </p:nvSpPr>
        <p:spPr>
          <a:xfrm>
            <a:off x="4940300" y="3691578"/>
            <a:ext cx="7012351" cy="1077218"/>
          </a:xfrm>
          <a:prstGeom prst="rect">
            <a:avLst/>
          </a:prstGeom>
          <a:noFill/>
        </p:spPr>
        <p:txBody>
          <a:bodyPr wrap="square" rtlCol="0">
            <a:spAutoFit/>
          </a:bodyPr>
          <a:lstStyle/>
          <a:p>
            <a:pPr algn="ctr"/>
            <a:r>
              <a:rPr lang="es-CO" sz="3200" dirty="0"/>
              <a:t>1</a:t>
            </a:r>
            <a:r>
              <a:rPr lang="es-CO" sz="3200" dirty="0" smtClean="0"/>
              <a:t> Hora de Acompañamiento Presencial Semanal, una vez sea designado.</a:t>
            </a:r>
            <a:endParaRPr lang="es-ES" sz="3200" dirty="0"/>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428" y="2870526"/>
            <a:ext cx="3162300" cy="2106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3 Rectángulo redondeado"/>
          <p:cNvSpPr/>
          <p:nvPr/>
        </p:nvSpPr>
        <p:spPr>
          <a:xfrm>
            <a:off x="228601" y="1549400"/>
            <a:ext cx="3675752" cy="4427099"/>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2 Flecha derecha"/>
          <p:cNvSpPr/>
          <p:nvPr/>
        </p:nvSpPr>
        <p:spPr>
          <a:xfrm>
            <a:off x="4229100" y="3791493"/>
            <a:ext cx="711200" cy="877387"/>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231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8523</TotalTime>
  <Words>1679</Words>
  <Application>Microsoft Office PowerPoint</Application>
  <PresentationFormat>Panorámica</PresentationFormat>
  <Paragraphs>288</Paragraphs>
  <Slides>29</Slides>
  <Notes>2</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29</vt:i4>
      </vt:variant>
    </vt:vector>
  </HeadingPairs>
  <TitlesOfParts>
    <vt:vector size="38" baseType="lpstr">
      <vt:lpstr>Arial</vt:lpstr>
      <vt:lpstr>Arial Black</vt:lpstr>
      <vt:lpstr>Calibri</vt:lpstr>
      <vt:lpstr>Calibri Light</vt:lpstr>
      <vt:lpstr>Raleway</vt:lpstr>
      <vt:lpstr>Wingdings</vt:lpstr>
      <vt:lpstr>Tema de Office</vt:lpstr>
      <vt:lpstr>2_Simple Light</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Family</dc:creator>
  <cp:lastModifiedBy>USUARIO</cp:lastModifiedBy>
  <cp:revision>1214</cp:revision>
  <dcterms:created xsi:type="dcterms:W3CDTF">2011-04-08T03:22:23Z</dcterms:created>
  <dcterms:modified xsi:type="dcterms:W3CDTF">2018-03-12T20:26:52Z</dcterms:modified>
</cp:coreProperties>
</file>